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12192000" cy="6858000"/>
  <p:notesSz cx="6858000" cy="9144000"/>
  <p:embeddedFontLst>
    <p:embeddedFont>
      <p:font typeface="Open Sans" panose="020B0606030504020204" pitchFamily="34" charset="0"/>
      <p:regular r:id="rId34"/>
      <p:bold r:id="rId35"/>
      <p:italic r:id="rId36"/>
      <p:boldItalic r:id="rId37"/>
    </p:embeddedFont>
    <p:embeddedFont>
      <p:font typeface="Play" panose="020B0604020202020204" charset="0"/>
      <p:regular r:id="rId38"/>
      <p:bold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4" roundtripDataSignature="AMtx7mjEPTH2F6lrIe5fERRR7AzkX5qhg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iorica Mirea"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6" d="100"/>
          <a:sy n="76" d="100"/>
        </p:scale>
        <p:origin x="888"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presProps" Target="presProps.xml"/><Relationship Id="rId20" Type="http://schemas.openxmlformats.org/officeDocument/2006/relationships/slide" Target="slides/slide19.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4-05-17T05:23:33.951" idx="1">
    <p:pos x="10" y="10"/>
    <p:text/>
    <p:extLst>
      <p:ext uri="{C676402C-5697-4E1C-873F-D02D1690AC5C}">
        <p15:threadingInfo xmlns:p15="http://schemas.microsoft.com/office/powerpoint/2012/main" timeZoneBias="0"/>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commentPostId="AAABUgzBSKg"/>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011556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 name="Google Shape;16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9" name="Google Shape;169;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extLst>
      <p:ext uri="{BB962C8B-B14F-4D97-AF65-F5344CB8AC3E}">
        <p14:creationId xmlns:p14="http://schemas.microsoft.com/office/powerpoint/2010/main" val="27405680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3" name="Google Shape;233;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4" name="Google Shape;234;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extLst>
      <p:ext uri="{BB962C8B-B14F-4D97-AF65-F5344CB8AC3E}">
        <p14:creationId xmlns:p14="http://schemas.microsoft.com/office/powerpoint/2010/main" val="24443786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1" name="Google Shape;241;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2" name="Google Shape;242;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extLst>
      <p:ext uri="{BB962C8B-B14F-4D97-AF65-F5344CB8AC3E}">
        <p14:creationId xmlns:p14="http://schemas.microsoft.com/office/powerpoint/2010/main" val="30399228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0" name="Google Shape;250;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extLst>
      <p:ext uri="{BB962C8B-B14F-4D97-AF65-F5344CB8AC3E}">
        <p14:creationId xmlns:p14="http://schemas.microsoft.com/office/powerpoint/2010/main" val="4812287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5" name="Google Shape;255;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6" name="Google Shape;256;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extLst>
      <p:ext uri="{BB962C8B-B14F-4D97-AF65-F5344CB8AC3E}">
        <p14:creationId xmlns:p14="http://schemas.microsoft.com/office/powerpoint/2010/main" val="19233969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2" name="Google Shape;262;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3" name="Google Shape;263;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extLst>
      <p:ext uri="{BB962C8B-B14F-4D97-AF65-F5344CB8AC3E}">
        <p14:creationId xmlns:p14="http://schemas.microsoft.com/office/powerpoint/2010/main" val="41474396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8" name="Google Shape;268;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9" name="Google Shape;269;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extLst>
      <p:ext uri="{BB962C8B-B14F-4D97-AF65-F5344CB8AC3E}">
        <p14:creationId xmlns:p14="http://schemas.microsoft.com/office/powerpoint/2010/main" val="39563951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6" name="Google Shape;276;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7" name="Google Shape;277;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extLst>
      <p:ext uri="{BB962C8B-B14F-4D97-AF65-F5344CB8AC3E}">
        <p14:creationId xmlns:p14="http://schemas.microsoft.com/office/powerpoint/2010/main" val="14358462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4" name="Google Shape;294;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5" name="Google Shape;295;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extLst>
      <p:ext uri="{BB962C8B-B14F-4D97-AF65-F5344CB8AC3E}">
        <p14:creationId xmlns:p14="http://schemas.microsoft.com/office/powerpoint/2010/main" val="6673525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2" name="Google Shape;302;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3" name="Google Shape;303;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extLst>
      <p:ext uri="{BB962C8B-B14F-4D97-AF65-F5344CB8AC3E}">
        <p14:creationId xmlns:p14="http://schemas.microsoft.com/office/powerpoint/2010/main" val="39176932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8" name="Google Shape;308;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9" name="Google Shape;309;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extLst>
      <p:ext uri="{BB962C8B-B14F-4D97-AF65-F5344CB8AC3E}">
        <p14:creationId xmlns:p14="http://schemas.microsoft.com/office/powerpoint/2010/main" val="3353146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extLst>
      <p:ext uri="{BB962C8B-B14F-4D97-AF65-F5344CB8AC3E}">
        <p14:creationId xmlns:p14="http://schemas.microsoft.com/office/powerpoint/2010/main" val="34561354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6" name="Google Shape;316;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7" name="Google Shape;317;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extLst>
      <p:ext uri="{BB962C8B-B14F-4D97-AF65-F5344CB8AC3E}">
        <p14:creationId xmlns:p14="http://schemas.microsoft.com/office/powerpoint/2010/main" val="21853546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4" name="Google Shape;324;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5" name="Google Shape;325;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extLst>
      <p:ext uri="{BB962C8B-B14F-4D97-AF65-F5344CB8AC3E}">
        <p14:creationId xmlns:p14="http://schemas.microsoft.com/office/powerpoint/2010/main" val="33063117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0" name="Google Shape;330;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1" name="Google Shape;331;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extLst>
      <p:ext uri="{BB962C8B-B14F-4D97-AF65-F5344CB8AC3E}">
        <p14:creationId xmlns:p14="http://schemas.microsoft.com/office/powerpoint/2010/main" val="39844136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7" name="Google Shape;337;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8" name="Google Shape;338;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extLst>
      <p:ext uri="{BB962C8B-B14F-4D97-AF65-F5344CB8AC3E}">
        <p14:creationId xmlns:p14="http://schemas.microsoft.com/office/powerpoint/2010/main" val="7437114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0" name="Google Shape;350;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1" name="Google Shape;351;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extLst>
      <p:ext uri="{BB962C8B-B14F-4D97-AF65-F5344CB8AC3E}">
        <p14:creationId xmlns:p14="http://schemas.microsoft.com/office/powerpoint/2010/main" val="19802951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1" name="Google Shape;361;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2" name="Google Shape;362;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extLst>
      <p:ext uri="{BB962C8B-B14F-4D97-AF65-F5344CB8AC3E}">
        <p14:creationId xmlns:p14="http://schemas.microsoft.com/office/powerpoint/2010/main" val="10635286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9" name="Google Shape;369;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0" name="Google Shape;370;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extLst>
      <p:ext uri="{BB962C8B-B14F-4D97-AF65-F5344CB8AC3E}">
        <p14:creationId xmlns:p14="http://schemas.microsoft.com/office/powerpoint/2010/main" val="34428893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6" name="Google Shape;376;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7" name="Google Shape;377;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extLst>
      <p:ext uri="{BB962C8B-B14F-4D97-AF65-F5344CB8AC3E}">
        <p14:creationId xmlns:p14="http://schemas.microsoft.com/office/powerpoint/2010/main" val="5883509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3" name="Google Shape;383;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4" name="Google Shape;384;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extLst>
      <p:ext uri="{BB962C8B-B14F-4D97-AF65-F5344CB8AC3E}">
        <p14:creationId xmlns:p14="http://schemas.microsoft.com/office/powerpoint/2010/main" val="20426064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1" name="Google Shape;391;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2" name="Google Shape;392;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extLst>
      <p:ext uri="{BB962C8B-B14F-4D97-AF65-F5344CB8AC3E}">
        <p14:creationId xmlns:p14="http://schemas.microsoft.com/office/powerpoint/2010/main" val="29718015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 name="Google Shape;182;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extLst>
      <p:ext uri="{BB962C8B-B14F-4D97-AF65-F5344CB8AC3E}">
        <p14:creationId xmlns:p14="http://schemas.microsoft.com/office/powerpoint/2010/main" val="41335620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7" name="Google Shape;397;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8" name="Google Shape;398;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extLst>
      <p:ext uri="{BB962C8B-B14F-4D97-AF65-F5344CB8AC3E}">
        <p14:creationId xmlns:p14="http://schemas.microsoft.com/office/powerpoint/2010/main" val="40931977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4" name="Google Shape;414;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5" name="Google Shape;415;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a:p>
        </p:txBody>
      </p:sp>
    </p:spTree>
    <p:extLst>
      <p:ext uri="{BB962C8B-B14F-4D97-AF65-F5344CB8AC3E}">
        <p14:creationId xmlns:p14="http://schemas.microsoft.com/office/powerpoint/2010/main" val="14490734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9" name="Google Shape;189;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extLst>
      <p:ext uri="{BB962C8B-B14F-4D97-AF65-F5344CB8AC3E}">
        <p14:creationId xmlns:p14="http://schemas.microsoft.com/office/powerpoint/2010/main" val="22395027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7" name="Google Shape;197;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extLst>
      <p:ext uri="{BB962C8B-B14F-4D97-AF65-F5344CB8AC3E}">
        <p14:creationId xmlns:p14="http://schemas.microsoft.com/office/powerpoint/2010/main" val="22622563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4" name="Google Shape;204;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extLst>
      <p:ext uri="{BB962C8B-B14F-4D97-AF65-F5344CB8AC3E}">
        <p14:creationId xmlns:p14="http://schemas.microsoft.com/office/powerpoint/2010/main" val="25355313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 name="Google Shape;21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2" name="Google Shape;212;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extLst>
      <p:ext uri="{BB962C8B-B14F-4D97-AF65-F5344CB8AC3E}">
        <p14:creationId xmlns:p14="http://schemas.microsoft.com/office/powerpoint/2010/main" val="1377732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9" name="Google Shape;219;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extLst>
      <p:ext uri="{BB962C8B-B14F-4D97-AF65-F5344CB8AC3E}">
        <p14:creationId xmlns:p14="http://schemas.microsoft.com/office/powerpoint/2010/main" val="24184790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7" name="Google Shape;227;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extLst>
      <p:ext uri="{BB962C8B-B14F-4D97-AF65-F5344CB8AC3E}">
        <p14:creationId xmlns:p14="http://schemas.microsoft.com/office/powerpoint/2010/main" val="23061005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Intro cover">
  <p:cSld name="Intro cover">
    <p:spTree>
      <p:nvGrpSpPr>
        <p:cNvPr id="1" name="Shape 24"/>
        <p:cNvGrpSpPr/>
        <p:nvPr/>
      </p:nvGrpSpPr>
      <p:grpSpPr>
        <a:xfrm>
          <a:off x="0" y="0"/>
          <a:ext cx="0" cy="0"/>
          <a:chOff x="0" y="0"/>
          <a:chExt cx="0" cy="0"/>
        </a:xfrm>
      </p:grpSpPr>
      <p:sp>
        <p:nvSpPr>
          <p:cNvPr id="25" name="Google Shape;25;p33"/>
          <p:cNvSpPr/>
          <p:nvPr/>
        </p:nvSpPr>
        <p:spPr>
          <a:xfrm rot="6866652">
            <a:off x="1721927" y="-4437494"/>
            <a:ext cx="9183179" cy="13577281"/>
          </a:xfrm>
          <a:custGeom>
            <a:avLst/>
            <a:gdLst/>
            <a:ahLst/>
            <a:cxnLst/>
            <a:rect l="l" t="t" r="r" b="b"/>
            <a:pathLst>
              <a:path w="13464022" h="19906484" extrusionOk="0">
                <a:moveTo>
                  <a:pt x="0" y="0"/>
                </a:moveTo>
                <a:lnTo>
                  <a:pt x="13464022" y="0"/>
                </a:lnTo>
                <a:lnTo>
                  <a:pt x="13464022" y="19906484"/>
                </a:lnTo>
                <a:lnTo>
                  <a:pt x="0" y="19906484"/>
                </a:lnTo>
                <a:lnTo>
                  <a:pt x="0" y="0"/>
                </a:lnTo>
                <a:close/>
              </a:path>
            </a:pathLst>
          </a:custGeom>
          <a:blipFill rotWithShape="1">
            <a:blip r:embed="rId2">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6" name="Google Shape;26;p33"/>
          <p:cNvSpPr/>
          <p:nvPr/>
        </p:nvSpPr>
        <p:spPr>
          <a:xfrm>
            <a:off x="10414" y="6151028"/>
            <a:ext cx="3171463" cy="706972"/>
          </a:xfrm>
          <a:custGeom>
            <a:avLst/>
            <a:gdLst/>
            <a:ahLst/>
            <a:cxnLst/>
            <a:rect l="l" t="t" r="r" b="b"/>
            <a:pathLst>
              <a:path w="4847341" h="1080553" extrusionOk="0">
                <a:moveTo>
                  <a:pt x="0" y="0"/>
                </a:moveTo>
                <a:lnTo>
                  <a:pt x="4847341" y="0"/>
                </a:lnTo>
                <a:lnTo>
                  <a:pt x="4847341" y="1080554"/>
                </a:lnTo>
                <a:lnTo>
                  <a:pt x="0" y="1080554"/>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7" name="Google Shape;27;p33"/>
          <p:cNvSpPr txBox="1"/>
          <p:nvPr/>
        </p:nvSpPr>
        <p:spPr>
          <a:xfrm>
            <a:off x="6712611" y="6023068"/>
            <a:ext cx="5479389" cy="962892"/>
          </a:xfrm>
          <a:prstGeom prst="rect">
            <a:avLst/>
          </a:prstGeom>
          <a:noFill/>
          <a:ln>
            <a:noFill/>
          </a:ln>
        </p:spPr>
        <p:txBody>
          <a:bodyPr spcFirstLastPara="1" wrap="square" lIns="0" tIns="0" rIns="0" bIns="0" anchor="t" anchorCtr="0">
            <a:spAutoFit/>
          </a:bodyPr>
          <a:lstStyle/>
          <a:p>
            <a:pPr marL="0" marR="0" lvl="0" indent="0" algn="l" rtl="0">
              <a:lnSpc>
                <a:spcPct val="140500"/>
              </a:lnSpc>
              <a:spcBef>
                <a:spcPts val="0"/>
              </a:spcBef>
              <a:spcAft>
                <a:spcPts val="0"/>
              </a:spcAft>
              <a:buNone/>
            </a:pPr>
            <a:endParaRPr sz="1800">
              <a:solidFill>
                <a:schemeClr val="dk1"/>
              </a:solidFill>
              <a:latin typeface="Arial"/>
              <a:ea typeface="Arial"/>
              <a:cs typeface="Arial"/>
              <a:sym typeface="Arial"/>
            </a:endParaRPr>
          </a:p>
          <a:p>
            <a:pPr marL="0" marR="0" lvl="0" indent="0" algn="l" rtl="0">
              <a:lnSpc>
                <a:spcPct val="140500"/>
              </a:lnSpc>
              <a:spcBef>
                <a:spcPts val="0"/>
              </a:spcBef>
              <a:spcAft>
                <a:spcPts val="0"/>
              </a:spcAft>
              <a:buNone/>
            </a:pPr>
            <a:r>
              <a:rPr lang="en-US" sz="1800">
                <a:solidFill>
                  <a:srgbClr val="000000"/>
                </a:solidFill>
                <a:latin typeface="Arial"/>
                <a:ea typeface="Arial"/>
                <a:cs typeface="Arial"/>
                <a:sym typeface="Arial"/>
              </a:rPr>
              <a:t>Project №2022-1-RO01-KA220-VET-000089776</a:t>
            </a:r>
            <a:endParaRPr/>
          </a:p>
          <a:p>
            <a:pPr marL="0" marR="0" lvl="0" indent="0" algn="l" rtl="0">
              <a:lnSpc>
                <a:spcPct val="103014"/>
              </a:lnSpc>
              <a:spcBef>
                <a:spcPts val="0"/>
              </a:spcBef>
              <a:spcAft>
                <a:spcPts val="0"/>
              </a:spcAft>
              <a:buNone/>
            </a:pPr>
            <a:endParaRPr sz="2455">
              <a:solidFill>
                <a:srgbClr val="000000"/>
              </a:solidFill>
              <a:latin typeface="Open Sans"/>
              <a:ea typeface="Open Sans"/>
              <a:cs typeface="Open Sans"/>
              <a:sym typeface="Open Sans"/>
            </a:endParaRPr>
          </a:p>
        </p:txBody>
      </p:sp>
      <p:pic>
        <p:nvPicPr>
          <p:cNvPr id="28" name="Google Shape;28;p33"/>
          <p:cNvPicPr preferRelativeResize="0"/>
          <p:nvPr/>
        </p:nvPicPr>
        <p:blipFill rotWithShape="1">
          <a:blip r:embed="rId4">
            <a:alphaModFix/>
          </a:blip>
          <a:srcRect/>
          <a:stretch/>
        </p:blipFill>
        <p:spPr>
          <a:xfrm>
            <a:off x="1596146" y="1349396"/>
            <a:ext cx="4499854" cy="4499854"/>
          </a:xfrm>
          <a:prstGeom prst="rect">
            <a:avLst/>
          </a:prstGeom>
          <a:noFill/>
          <a:ln>
            <a:noFill/>
          </a:ln>
        </p:spPr>
      </p:pic>
      <p:sp>
        <p:nvSpPr>
          <p:cNvPr id="29" name="Google Shape;29;p33"/>
          <p:cNvSpPr txBox="1"/>
          <p:nvPr/>
        </p:nvSpPr>
        <p:spPr>
          <a:xfrm>
            <a:off x="6313516" y="2537494"/>
            <a:ext cx="3657607" cy="212365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a:solidFill>
                  <a:srgbClr val="000000"/>
                </a:solidFill>
                <a:latin typeface="Play"/>
                <a:ea typeface="Play"/>
                <a:cs typeface="Play"/>
                <a:sym typeface="Play"/>
              </a:rPr>
              <a:t>PHYSICAL EDUCATION OF ELDERS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500"/>
                                        <p:tgtEl>
                                          <p:spTgt spid="25"/>
                                        </p:tgtEl>
                                      </p:cBhvr>
                                    </p:animEffect>
                                  </p:childTnLst>
                                </p:cTn>
                              </p:par>
                              <p:par>
                                <p:cTn id="8" presetID="10" presetClass="entr" presetSubtype="0" fill="hold" nodeType="withEffect">
                                  <p:stCondLst>
                                    <p:cond delay="25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1250"/>
                                        <p:tgtEl>
                                          <p:spTgt spid="28"/>
                                        </p:tgtEl>
                                      </p:cBhvr>
                                    </p:animEffect>
                                  </p:childTnLst>
                                </p:cTn>
                              </p:par>
                              <p:par>
                                <p:cTn id="11" presetID="10" presetClass="entr" presetSubtype="0" fill="hold" nodeType="withEffect">
                                  <p:stCondLst>
                                    <p:cond delay="25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1000"/>
                                        <p:tgtEl>
                                          <p:spTgt spid="29"/>
                                        </p:tgtEl>
                                      </p:cBhvr>
                                    </p:animEffect>
                                  </p:childTnLst>
                                </p:cTn>
                              </p:par>
                              <p:par>
                                <p:cTn id="14" presetID="10" presetClass="entr" presetSubtype="0" fill="hold" nodeType="withEffect">
                                  <p:stCondLst>
                                    <p:cond delay="50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childTnLst>
                                </p:cTn>
                              </p:par>
                              <p:par>
                                <p:cTn id="17" presetID="10" presetClass="entr" presetSubtype="0" fill="hold" nodeType="withEffect">
                                  <p:stCondLst>
                                    <p:cond delay="50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5"/>
        <p:cNvGrpSpPr/>
        <p:nvPr/>
      </p:nvGrpSpPr>
      <p:grpSpPr>
        <a:xfrm>
          <a:off x="0" y="0"/>
          <a:ext cx="0" cy="0"/>
          <a:chOff x="0" y="0"/>
          <a:chExt cx="0" cy="0"/>
        </a:xfrm>
      </p:grpSpPr>
      <p:sp>
        <p:nvSpPr>
          <p:cNvPr id="86" name="Google Shape;86;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88" name="Google Shape;88;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9" name="Google Shape;89;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92"/>
        <p:cNvGrpSpPr/>
        <p:nvPr/>
      </p:nvGrpSpPr>
      <p:grpSpPr>
        <a:xfrm>
          <a:off x="0" y="0"/>
          <a:ext cx="0" cy="0"/>
          <a:chOff x="0" y="0"/>
          <a:chExt cx="0" cy="0"/>
        </a:xfrm>
      </p:grpSpPr>
      <p:sp>
        <p:nvSpPr>
          <p:cNvPr id="93" name="Google Shape;93;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43"/>
          <p:cNvSpPr>
            <a:spLocks noGrp="1"/>
          </p:cNvSpPr>
          <p:nvPr>
            <p:ph type="pic" idx="2"/>
          </p:nvPr>
        </p:nvSpPr>
        <p:spPr>
          <a:xfrm>
            <a:off x="5183188" y="987425"/>
            <a:ext cx="6172200" cy="4873625"/>
          </a:xfrm>
          <a:prstGeom prst="rect">
            <a:avLst/>
          </a:prstGeom>
          <a:noFill/>
          <a:ln>
            <a:noFill/>
          </a:ln>
        </p:spPr>
      </p:sp>
      <p:sp>
        <p:nvSpPr>
          <p:cNvPr id="95" name="Google Shape;95;p4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96" name="Google Shape;96;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9"/>
        <p:cNvGrpSpPr/>
        <p:nvPr/>
      </p:nvGrpSpPr>
      <p:grpSpPr>
        <a:xfrm>
          <a:off x="0" y="0"/>
          <a:ext cx="0" cy="0"/>
          <a:chOff x="0" y="0"/>
          <a:chExt cx="0" cy="0"/>
        </a:xfrm>
      </p:grpSpPr>
      <p:sp>
        <p:nvSpPr>
          <p:cNvPr id="100" name="Google Shape;100;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1" name="Google Shape;101;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2" name="Google Shape;102;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05"/>
        <p:cNvGrpSpPr/>
        <p:nvPr/>
      </p:nvGrpSpPr>
      <p:grpSpPr>
        <a:xfrm>
          <a:off x="0" y="0"/>
          <a:ext cx="0" cy="0"/>
          <a:chOff x="0" y="0"/>
          <a:chExt cx="0" cy="0"/>
        </a:xfrm>
      </p:grpSpPr>
      <p:sp>
        <p:nvSpPr>
          <p:cNvPr id="106" name="Google Shape;106;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7" name="Google Shape;107;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8" name="Google Shape;108;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Intestazione sezione">
  <p:cSld name="Intestazione sezione">
    <p:bg>
      <p:bgPr>
        <a:solidFill>
          <a:schemeClr val="lt2"/>
        </a:solidFill>
        <a:effectLst/>
      </p:bgPr>
    </p:bg>
    <p:spTree>
      <p:nvGrpSpPr>
        <p:cNvPr id="1" name="Shape 111"/>
        <p:cNvGrpSpPr/>
        <p:nvPr/>
      </p:nvGrpSpPr>
      <p:grpSpPr>
        <a:xfrm>
          <a:off x="0" y="0"/>
          <a:ext cx="0" cy="0"/>
          <a:chOff x="0" y="0"/>
          <a:chExt cx="0" cy="0"/>
        </a:xfrm>
      </p:grpSpPr>
      <p:sp>
        <p:nvSpPr>
          <p:cNvPr id="112" name="Google Shape;112;p46"/>
          <p:cNvSpPr/>
          <p:nvPr/>
        </p:nvSpPr>
        <p:spPr>
          <a:xfrm>
            <a:off x="136565" y="131359"/>
            <a:ext cx="11907636" cy="6590991"/>
          </a:xfrm>
          <a:prstGeom prst="rect">
            <a:avLst/>
          </a:prstGeom>
          <a:solidFill>
            <a:srgbClr val="2A88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46"/>
          <p:cNvSpPr/>
          <p:nvPr/>
        </p:nvSpPr>
        <p:spPr>
          <a:xfrm rot="10800000">
            <a:off x="10517008" y="-196912"/>
            <a:ext cx="2377188" cy="2377188"/>
          </a:xfrm>
          <a:custGeom>
            <a:avLst/>
            <a:gdLst/>
            <a:ahLst/>
            <a:cxnLst/>
            <a:rect l="l" t="t" r="r" b="b"/>
            <a:pathLst>
              <a:path w="3559662" h="3559662" extrusionOk="0">
                <a:moveTo>
                  <a:pt x="0" y="0"/>
                </a:moveTo>
                <a:lnTo>
                  <a:pt x="3559662" y="0"/>
                </a:lnTo>
                <a:lnTo>
                  <a:pt x="3559662" y="3559662"/>
                </a:lnTo>
                <a:lnTo>
                  <a:pt x="0" y="3559662"/>
                </a:lnTo>
                <a:lnTo>
                  <a:pt x="0" y="0"/>
                </a:lnTo>
                <a:close/>
              </a:path>
            </a:pathLst>
          </a:custGeom>
          <a:blipFill rotWithShape="1">
            <a:blip r:embed="rId2">
              <a:alphaModFix/>
            </a:blip>
            <a:stretch>
              <a:fillRect/>
            </a:stretch>
          </a:blipFill>
          <a:ln>
            <a:noFill/>
          </a:ln>
        </p:spPr>
      </p:sp>
      <p:sp>
        <p:nvSpPr>
          <p:cNvPr id="114" name="Google Shape;114;p46"/>
          <p:cNvSpPr/>
          <p:nvPr/>
        </p:nvSpPr>
        <p:spPr>
          <a:xfrm>
            <a:off x="-335666" y="-314887"/>
            <a:ext cx="1132540" cy="1132540"/>
          </a:xfrm>
          <a:custGeom>
            <a:avLst/>
            <a:gdLst/>
            <a:ahLst/>
            <a:cxnLst/>
            <a:rect l="l" t="t" r="r" b="b"/>
            <a:pathLst>
              <a:path w="6350000" h="6350000" extrusionOk="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A4C8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46"/>
          <p:cNvSpPr/>
          <p:nvPr/>
        </p:nvSpPr>
        <p:spPr>
          <a:xfrm>
            <a:off x="10708901" y="1581620"/>
            <a:ext cx="800983" cy="800983"/>
          </a:xfrm>
          <a:custGeom>
            <a:avLst/>
            <a:gdLst/>
            <a:ahLst/>
            <a:cxnLst/>
            <a:rect l="l" t="t" r="r" b="b"/>
            <a:pathLst>
              <a:path w="6350000" h="6350000" extrusionOk="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315F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46"/>
          <p:cNvSpPr/>
          <p:nvPr/>
        </p:nvSpPr>
        <p:spPr>
          <a:xfrm>
            <a:off x="8766859" y="5831860"/>
            <a:ext cx="2938743" cy="2938743"/>
          </a:xfrm>
          <a:custGeom>
            <a:avLst/>
            <a:gdLst/>
            <a:ahLst/>
            <a:cxnLst/>
            <a:rect l="l" t="t" r="r" b="b"/>
            <a:pathLst>
              <a:path w="6355080" h="6355080" extrusionOk="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FB6B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46"/>
          <p:cNvSpPr txBox="1">
            <a:spLocks noGrp="1"/>
          </p:cNvSpPr>
          <p:nvPr>
            <p:ph type="title"/>
          </p:nvPr>
        </p:nvSpPr>
        <p:spPr>
          <a:xfrm>
            <a:off x="469348" y="2634033"/>
            <a:ext cx="6739317" cy="158993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4400"/>
              <a:buFont typeface="Play"/>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8" name="Google Shape;118;p46"/>
          <p:cNvSpPr txBox="1">
            <a:spLocks noGrp="1"/>
          </p:cNvSpPr>
          <p:nvPr>
            <p:ph type="body" idx="1"/>
          </p:nvPr>
        </p:nvSpPr>
        <p:spPr>
          <a:xfrm>
            <a:off x="469348" y="4275427"/>
            <a:ext cx="6739317" cy="1793942"/>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lt1"/>
              </a:buClr>
              <a:buSzPts val="2800"/>
              <a:buChar char="•"/>
              <a:defRPr>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19" name="Google Shape;119;p46"/>
          <p:cNvPicPr preferRelativeResize="0"/>
          <p:nvPr/>
        </p:nvPicPr>
        <p:blipFill rotWithShape="1">
          <a:blip r:embed="rId3">
            <a:alphaModFix/>
          </a:blip>
          <a:srcRect/>
          <a:stretch/>
        </p:blipFill>
        <p:spPr>
          <a:xfrm>
            <a:off x="119193" y="6391842"/>
            <a:ext cx="1598370" cy="356616"/>
          </a:xfrm>
          <a:prstGeom prst="rect">
            <a:avLst/>
          </a:prstGeom>
          <a:noFill/>
          <a:ln>
            <a:noFill/>
          </a:ln>
        </p:spPr>
      </p:pic>
      <p:pic>
        <p:nvPicPr>
          <p:cNvPr id="120" name="Google Shape;120;p46"/>
          <p:cNvPicPr preferRelativeResize="0"/>
          <p:nvPr/>
        </p:nvPicPr>
        <p:blipFill rotWithShape="1">
          <a:blip r:embed="rId4">
            <a:alphaModFix/>
          </a:blip>
          <a:srcRect/>
          <a:stretch/>
        </p:blipFill>
        <p:spPr>
          <a:xfrm>
            <a:off x="10917936" y="146304"/>
            <a:ext cx="1237595" cy="591363"/>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Due contenuti">
  <p:cSld name="Due contenuti">
    <p:spTree>
      <p:nvGrpSpPr>
        <p:cNvPr id="1" name="Shape 121"/>
        <p:cNvGrpSpPr/>
        <p:nvPr/>
      </p:nvGrpSpPr>
      <p:grpSpPr>
        <a:xfrm>
          <a:off x="0" y="0"/>
          <a:ext cx="0" cy="0"/>
          <a:chOff x="0" y="0"/>
          <a:chExt cx="0" cy="0"/>
        </a:xfrm>
      </p:grpSpPr>
      <p:sp>
        <p:nvSpPr>
          <p:cNvPr id="122" name="Google Shape;122;p47"/>
          <p:cNvSpPr/>
          <p:nvPr/>
        </p:nvSpPr>
        <p:spPr>
          <a:xfrm>
            <a:off x="-2353534" y="2493183"/>
            <a:ext cx="2868775" cy="2868775"/>
          </a:xfrm>
          <a:custGeom>
            <a:avLst/>
            <a:gdLst/>
            <a:ahLst/>
            <a:cxnLst/>
            <a:rect l="l" t="t" r="r" b="b"/>
            <a:pathLst>
              <a:path w="4305109" h="4305109" extrusionOk="0">
                <a:moveTo>
                  <a:pt x="0" y="0"/>
                </a:moveTo>
                <a:lnTo>
                  <a:pt x="4305109" y="0"/>
                </a:lnTo>
                <a:lnTo>
                  <a:pt x="4305109" y="4305109"/>
                </a:lnTo>
                <a:lnTo>
                  <a:pt x="0" y="4305109"/>
                </a:lnTo>
                <a:lnTo>
                  <a:pt x="0" y="0"/>
                </a:lnTo>
                <a:close/>
              </a:path>
            </a:pathLst>
          </a:custGeom>
          <a:blipFill rotWithShape="1">
            <a:blip r:embed="rId2">
              <a:alphaModFix/>
            </a:blip>
            <a:stretch>
              <a:fillRect/>
            </a:stretch>
          </a:blipFill>
          <a:ln>
            <a:noFill/>
          </a:ln>
        </p:spPr>
      </p:sp>
      <p:sp>
        <p:nvSpPr>
          <p:cNvPr id="123" name="Google Shape;123;p47"/>
          <p:cNvSpPr/>
          <p:nvPr/>
        </p:nvSpPr>
        <p:spPr>
          <a:xfrm>
            <a:off x="11606349" y="-203875"/>
            <a:ext cx="799246" cy="799246"/>
          </a:xfrm>
          <a:custGeom>
            <a:avLst/>
            <a:gdLst/>
            <a:ahLst/>
            <a:cxnLst/>
            <a:rect l="l" t="t" r="r" b="b"/>
            <a:pathLst>
              <a:path w="6350000" h="6350000" extrusionOk="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2A88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47"/>
          <p:cNvSpPr/>
          <p:nvPr/>
        </p:nvSpPr>
        <p:spPr>
          <a:xfrm>
            <a:off x="10539785" y="5589460"/>
            <a:ext cx="2932374" cy="2932373"/>
          </a:xfrm>
          <a:custGeom>
            <a:avLst/>
            <a:gdLst/>
            <a:ahLst/>
            <a:cxnLst/>
            <a:rect l="l" t="t" r="r" b="b"/>
            <a:pathLst>
              <a:path w="6355080" h="6355080" extrusionOk="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315F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47"/>
          <p:cNvSpPr txBox="1">
            <a:spLocks noGrp="1"/>
          </p:cNvSpPr>
          <p:nvPr>
            <p:ph type="body" idx="1"/>
          </p:nvPr>
        </p:nvSpPr>
        <p:spPr>
          <a:xfrm>
            <a:off x="819491" y="2762848"/>
            <a:ext cx="5092083" cy="3363635"/>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solidFill>
                  <a:schemeClr val="dk1"/>
                </a:solidFill>
                <a:latin typeface="Arial"/>
                <a:ea typeface="Arial"/>
                <a:cs typeface="Arial"/>
                <a:sym typeface="Arial"/>
              </a:defRPr>
            </a:lvl1pPr>
            <a:lvl2pPr marL="914400" lvl="1" indent="-228600" algn="l">
              <a:lnSpc>
                <a:spcPct val="90000"/>
              </a:lnSpc>
              <a:spcBef>
                <a:spcPts val="500"/>
              </a:spcBef>
              <a:spcAft>
                <a:spcPts val="0"/>
              </a:spcAft>
              <a:buClr>
                <a:schemeClr val="accent4"/>
              </a:buClr>
              <a:buSzPts val="2400"/>
              <a:buNone/>
              <a:defRPr>
                <a:solidFill>
                  <a:schemeClr val="accent4"/>
                </a:solidFill>
              </a:defRPr>
            </a:lvl2pPr>
            <a:lvl3pPr marL="1371600" lvl="2" indent="-228600" algn="l">
              <a:lnSpc>
                <a:spcPct val="90000"/>
              </a:lnSpc>
              <a:spcBef>
                <a:spcPts val="500"/>
              </a:spcBef>
              <a:spcAft>
                <a:spcPts val="0"/>
              </a:spcAft>
              <a:buClr>
                <a:schemeClr val="accent4"/>
              </a:buClr>
              <a:buSzPts val="2000"/>
              <a:buNone/>
              <a:defRPr>
                <a:solidFill>
                  <a:schemeClr val="accent4"/>
                </a:solidFill>
              </a:defRPr>
            </a:lvl3pPr>
            <a:lvl4pPr marL="1828800" lvl="3" indent="-228600" algn="l">
              <a:lnSpc>
                <a:spcPct val="90000"/>
              </a:lnSpc>
              <a:spcBef>
                <a:spcPts val="500"/>
              </a:spcBef>
              <a:spcAft>
                <a:spcPts val="0"/>
              </a:spcAft>
              <a:buClr>
                <a:schemeClr val="accent4"/>
              </a:buClr>
              <a:buSzPts val="1800"/>
              <a:buNone/>
              <a:defRPr>
                <a:solidFill>
                  <a:schemeClr val="accent4"/>
                </a:solidFill>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6" name="Google Shape;126;p47"/>
          <p:cNvSpPr txBox="1">
            <a:spLocks noGrp="1"/>
          </p:cNvSpPr>
          <p:nvPr>
            <p:ph type="body" idx="2"/>
          </p:nvPr>
        </p:nvSpPr>
        <p:spPr>
          <a:xfrm>
            <a:off x="6230180" y="2793225"/>
            <a:ext cx="5092083" cy="333325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solidFill>
                  <a:schemeClr val="dk1"/>
                </a:solidFill>
                <a:latin typeface="Arial"/>
                <a:ea typeface="Arial"/>
                <a:cs typeface="Arial"/>
                <a:sym typeface="Arial"/>
              </a:defRPr>
            </a:lvl1pPr>
            <a:lvl2pPr marL="914400" lvl="1" indent="-228600" algn="l">
              <a:lnSpc>
                <a:spcPct val="90000"/>
              </a:lnSpc>
              <a:spcBef>
                <a:spcPts val="500"/>
              </a:spcBef>
              <a:spcAft>
                <a:spcPts val="0"/>
              </a:spcAft>
              <a:buClr>
                <a:schemeClr val="accent4"/>
              </a:buClr>
              <a:buSzPts val="2400"/>
              <a:buNone/>
              <a:defRPr>
                <a:solidFill>
                  <a:schemeClr val="accent4"/>
                </a:solidFill>
              </a:defRPr>
            </a:lvl2pPr>
            <a:lvl3pPr marL="1371600" lvl="2" indent="-228600" algn="l">
              <a:lnSpc>
                <a:spcPct val="90000"/>
              </a:lnSpc>
              <a:spcBef>
                <a:spcPts val="500"/>
              </a:spcBef>
              <a:spcAft>
                <a:spcPts val="0"/>
              </a:spcAft>
              <a:buClr>
                <a:schemeClr val="accent4"/>
              </a:buClr>
              <a:buSzPts val="2000"/>
              <a:buNone/>
              <a:defRPr>
                <a:solidFill>
                  <a:schemeClr val="accent4"/>
                </a:solidFill>
              </a:defRPr>
            </a:lvl3pPr>
            <a:lvl4pPr marL="1828800" lvl="3" indent="-228600" algn="l">
              <a:lnSpc>
                <a:spcPct val="90000"/>
              </a:lnSpc>
              <a:spcBef>
                <a:spcPts val="500"/>
              </a:spcBef>
              <a:spcAft>
                <a:spcPts val="0"/>
              </a:spcAft>
              <a:buClr>
                <a:schemeClr val="accent4"/>
              </a:buClr>
              <a:buSzPts val="1800"/>
              <a:buNone/>
              <a:defRPr>
                <a:solidFill>
                  <a:schemeClr val="accent4"/>
                </a:solidFill>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7" name="Google Shape;127;p47"/>
          <p:cNvSpPr txBox="1">
            <a:spLocks noGrp="1"/>
          </p:cNvSpPr>
          <p:nvPr>
            <p:ph type="title"/>
          </p:nvPr>
        </p:nvSpPr>
        <p:spPr>
          <a:xfrm>
            <a:off x="469348" y="466344"/>
            <a:ext cx="6739317" cy="158993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Play"/>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8" name="Google Shape;128;p47"/>
          <p:cNvSpPr txBox="1">
            <a:spLocks noGrp="1"/>
          </p:cNvSpPr>
          <p:nvPr>
            <p:ph type="body" idx="3"/>
          </p:nvPr>
        </p:nvSpPr>
        <p:spPr>
          <a:xfrm>
            <a:off x="469347" y="2056277"/>
            <a:ext cx="6739317" cy="553752"/>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4"/>
              </a:buClr>
              <a:buSzPts val="2800"/>
              <a:buChar char="•"/>
              <a:defRPr sz="2800">
                <a:solidFill>
                  <a:schemeClr val="accent4"/>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29" name="Google Shape;129;p47"/>
          <p:cNvPicPr preferRelativeResize="0"/>
          <p:nvPr/>
        </p:nvPicPr>
        <p:blipFill rotWithShape="1">
          <a:blip r:embed="rId3">
            <a:alphaModFix/>
          </a:blip>
          <a:srcRect/>
          <a:stretch/>
        </p:blipFill>
        <p:spPr>
          <a:xfrm>
            <a:off x="118872" y="6391656"/>
            <a:ext cx="1592010" cy="353780"/>
          </a:xfrm>
          <a:prstGeom prst="rect">
            <a:avLst/>
          </a:prstGeom>
          <a:noFill/>
          <a:ln>
            <a:noFill/>
          </a:ln>
        </p:spPr>
      </p:pic>
      <p:pic>
        <p:nvPicPr>
          <p:cNvPr id="130" name="Google Shape;130;p47"/>
          <p:cNvPicPr preferRelativeResize="0"/>
          <p:nvPr/>
        </p:nvPicPr>
        <p:blipFill rotWithShape="1">
          <a:blip r:embed="rId4">
            <a:alphaModFix/>
          </a:blip>
          <a:srcRect/>
          <a:stretch/>
        </p:blipFill>
        <p:spPr>
          <a:xfrm>
            <a:off x="10917936" y="146304"/>
            <a:ext cx="1237595" cy="591363"/>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Immagine con didascalia">
  <p:cSld name="Immagine con didascalia">
    <p:bg>
      <p:bgPr>
        <a:solidFill>
          <a:schemeClr val="accent5"/>
        </a:solidFill>
        <a:effectLst/>
      </p:bgPr>
    </p:bg>
    <p:spTree>
      <p:nvGrpSpPr>
        <p:cNvPr id="1" name="Shape 131"/>
        <p:cNvGrpSpPr/>
        <p:nvPr/>
      </p:nvGrpSpPr>
      <p:grpSpPr>
        <a:xfrm>
          <a:off x="0" y="0"/>
          <a:ext cx="0" cy="0"/>
          <a:chOff x="0" y="0"/>
          <a:chExt cx="0" cy="0"/>
        </a:xfrm>
      </p:grpSpPr>
      <p:sp>
        <p:nvSpPr>
          <p:cNvPr id="132" name="Google Shape;132;p48"/>
          <p:cNvSpPr/>
          <p:nvPr/>
        </p:nvSpPr>
        <p:spPr>
          <a:xfrm rot="10800000">
            <a:off x="7526012" y="6038738"/>
            <a:ext cx="1563654" cy="1563653"/>
          </a:xfrm>
          <a:custGeom>
            <a:avLst/>
            <a:gdLst/>
            <a:ahLst/>
            <a:cxnLst/>
            <a:rect l="l" t="t" r="r" b="b"/>
            <a:pathLst>
              <a:path w="6350000" h="6350000" extrusionOk="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48"/>
          <p:cNvSpPr/>
          <p:nvPr/>
        </p:nvSpPr>
        <p:spPr>
          <a:xfrm rot="10800000">
            <a:off x="10819341" y="-1018708"/>
            <a:ext cx="2926500" cy="2926500"/>
          </a:xfrm>
          <a:custGeom>
            <a:avLst/>
            <a:gdLst/>
            <a:ahLst/>
            <a:cxnLst/>
            <a:rect l="l" t="t" r="r" b="b"/>
            <a:pathLst>
              <a:path w="6355080" h="6355080" extrusionOk="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48"/>
          <p:cNvSpPr/>
          <p:nvPr/>
        </p:nvSpPr>
        <p:spPr>
          <a:xfrm rot="10800000">
            <a:off x="-563237" y="5564816"/>
            <a:ext cx="2367284" cy="2367284"/>
          </a:xfrm>
          <a:custGeom>
            <a:avLst/>
            <a:gdLst/>
            <a:ahLst/>
            <a:cxnLst/>
            <a:rect l="l" t="t" r="r" b="b"/>
            <a:pathLst>
              <a:path w="3559662" h="3559662" extrusionOk="0">
                <a:moveTo>
                  <a:pt x="0" y="0"/>
                </a:moveTo>
                <a:lnTo>
                  <a:pt x="3559662" y="0"/>
                </a:lnTo>
                <a:lnTo>
                  <a:pt x="3559662" y="3559662"/>
                </a:lnTo>
                <a:lnTo>
                  <a:pt x="0" y="3559662"/>
                </a:lnTo>
                <a:lnTo>
                  <a:pt x="0" y="0"/>
                </a:lnTo>
                <a:close/>
              </a:path>
            </a:pathLst>
          </a:custGeom>
          <a:blipFill rotWithShape="1">
            <a:blip r:embed="rId2">
              <a:alphaModFix/>
            </a:blip>
            <a:stretch>
              <a:fillRect/>
            </a:stretch>
          </a:blipFill>
          <a:ln>
            <a:noFill/>
          </a:ln>
        </p:spPr>
      </p:sp>
      <p:sp>
        <p:nvSpPr>
          <p:cNvPr id="135" name="Google Shape;135;p48"/>
          <p:cNvSpPr>
            <a:spLocks noGrp="1"/>
          </p:cNvSpPr>
          <p:nvPr>
            <p:ph type="pic" idx="2"/>
          </p:nvPr>
        </p:nvSpPr>
        <p:spPr>
          <a:xfrm>
            <a:off x="5183188" y="457201"/>
            <a:ext cx="6172200" cy="5669282"/>
          </a:xfrm>
          <a:prstGeom prst="rect">
            <a:avLst/>
          </a:prstGeom>
          <a:noFill/>
          <a:ln>
            <a:noFill/>
          </a:ln>
        </p:spPr>
      </p:sp>
      <p:sp>
        <p:nvSpPr>
          <p:cNvPr id="136" name="Google Shape;136;p48"/>
          <p:cNvSpPr txBox="1">
            <a:spLocks noGrp="1"/>
          </p:cNvSpPr>
          <p:nvPr>
            <p:ph type="body" idx="1"/>
          </p:nvPr>
        </p:nvSpPr>
        <p:spPr>
          <a:xfrm>
            <a:off x="469348" y="2057400"/>
            <a:ext cx="430267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600"/>
              <a:buNone/>
              <a:defRPr sz="1600">
                <a:solidFill>
                  <a:schemeClr val="lt1"/>
                </a:solidFill>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37" name="Google Shape;137;p48"/>
          <p:cNvSpPr txBox="1"/>
          <p:nvPr/>
        </p:nvSpPr>
        <p:spPr>
          <a:xfrm>
            <a:off x="469348" y="457200"/>
            <a:ext cx="4302677" cy="16002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lt1"/>
              </a:buClr>
              <a:buSzPts val="3200"/>
              <a:buFont typeface="Play"/>
              <a:buNone/>
            </a:pPr>
            <a:r>
              <a:rPr lang="en-US" sz="3200">
                <a:solidFill>
                  <a:schemeClr val="lt1"/>
                </a:solidFill>
                <a:latin typeface="Play"/>
                <a:ea typeface="Play"/>
                <a:cs typeface="Play"/>
                <a:sym typeface="Play"/>
              </a:rPr>
              <a:t>CLICK TO EDIT MASTER TITLE STYLE</a:t>
            </a:r>
            <a:endParaRPr/>
          </a:p>
        </p:txBody>
      </p:sp>
      <p:pic>
        <p:nvPicPr>
          <p:cNvPr id="138" name="Google Shape;138;p48"/>
          <p:cNvPicPr preferRelativeResize="0"/>
          <p:nvPr/>
        </p:nvPicPr>
        <p:blipFill rotWithShape="1">
          <a:blip r:embed="rId3">
            <a:alphaModFix/>
          </a:blip>
          <a:srcRect/>
          <a:stretch/>
        </p:blipFill>
        <p:spPr>
          <a:xfrm>
            <a:off x="119193" y="6391842"/>
            <a:ext cx="1598370" cy="356616"/>
          </a:xfrm>
          <a:prstGeom prst="rect">
            <a:avLst/>
          </a:prstGeom>
          <a:noFill/>
          <a:ln>
            <a:noFill/>
          </a:ln>
        </p:spPr>
      </p:pic>
      <p:pic>
        <p:nvPicPr>
          <p:cNvPr id="139" name="Google Shape;139;p48"/>
          <p:cNvPicPr preferRelativeResize="0"/>
          <p:nvPr/>
        </p:nvPicPr>
        <p:blipFill rotWithShape="1">
          <a:blip r:embed="rId4">
            <a:alphaModFix/>
          </a:blip>
          <a:srcRect/>
          <a:stretch/>
        </p:blipFill>
        <p:spPr>
          <a:xfrm>
            <a:off x="10917936" y="146304"/>
            <a:ext cx="1237595" cy="591363"/>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3 Column Picture with Caption">
  <p:cSld name="3 Column Picture with Caption">
    <p:spTree>
      <p:nvGrpSpPr>
        <p:cNvPr id="1" name="Shape 140"/>
        <p:cNvGrpSpPr/>
        <p:nvPr/>
      </p:nvGrpSpPr>
      <p:grpSpPr>
        <a:xfrm>
          <a:off x="0" y="0"/>
          <a:ext cx="0" cy="0"/>
          <a:chOff x="0" y="0"/>
          <a:chExt cx="0" cy="0"/>
        </a:xfrm>
      </p:grpSpPr>
      <p:sp>
        <p:nvSpPr>
          <p:cNvPr id="141" name="Google Shape;141;p49"/>
          <p:cNvSpPr/>
          <p:nvPr/>
        </p:nvSpPr>
        <p:spPr>
          <a:xfrm>
            <a:off x="-2034429" y="-526338"/>
            <a:ext cx="2453529" cy="2453529"/>
          </a:xfrm>
          <a:custGeom>
            <a:avLst/>
            <a:gdLst/>
            <a:ahLst/>
            <a:cxnLst/>
            <a:rect l="l" t="t" r="r" b="b"/>
            <a:pathLst>
              <a:path w="3657409" h="3657409" extrusionOk="0">
                <a:moveTo>
                  <a:pt x="0" y="0"/>
                </a:moveTo>
                <a:lnTo>
                  <a:pt x="3657409" y="0"/>
                </a:lnTo>
                <a:lnTo>
                  <a:pt x="3657409" y="3657410"/>
                </a:lnTo>
                <a:lnTo>
                  <a:pt x="0" y="3657410"/>
                </a:lnTo>
                <a:lnTo>
                  <a:pt x="0" y="0"/>
                </a:lnTo>
                <a:close/>
              </a:path>
            </a:pathLst>
          </a:custGeom>
          <a:blipFill rotWithShape="1">
            <a:blip r:embed="rId2">
              <a:alphaModFix/>
            </a:blip>
            <a:stretch>
              <a:fillRect/>
            </a:stretch>
          </a:blipFill>
          <a:ln>
            <a:noFill/>
          </a:ln>
        </p:spPr>
      </p:sp>
      <p:sp>
        <p:nvSpPr>
          <p:cNvPr id="142" name="Google Shape;142;p49"/>
          <p:cNvSpPr>
            <a:spLocks noGrp="1"/>
          </p:cNvSpPr>
          <p:nvPr>
            <p:ph type="pic" idx="2"/>
          </p:nvPr>
        </p:nvSpPr>
        <p:spPr>
          <a:xfrm>
            <a:off x="662537" y="1402903"/>
            <a:ext cx="3284538" cy="3027362"/>
          </a:xfrm>
          <a:prstGeom prst="rect">
            <a:avLst/>
          </a:prstGeom>
          <a:noFill/>
          <a:ln>
            <a:noFill/>
          </a:ln>
        </p:spPr>
      </p:sp>
      <p:sp>
        <p:nvSpPr>
          <p:cNvPr id="143" name="Google Shape;143;p49"/>
          <p:cNvSpPr>
            <a:spLocks noGrp="1"/>
          </p:cNvSpPr>
          <p:nvPr>
            <p:ph type="pic" idx="3"/>
          </p:nvPr>
        </p:nvSpPr>
        <p:spPr>
          <a:xfrm>
            <a:off x="4453731" y="1402903"/>
            <a:ext cx="3284538" cy="3027362"/>
          </a:xfrm>
          <a:prstGeom prst="rect">
            <a:avLst/>
          </a:prstGeom>
          <a:noFill/>
          <a:ln>
            <a:noFill/>
          </a:ln>
        </p:spPr>
      </p:sp>
      <p:sp>
        <p:nvSpPr>
          <p:cNvPr id="144" name="Google Shape;144;p49"/>
          <p:cNvSpPr>
            <a:spLocks noGrp="1"/>
          </p:cNvSpPr>
          <p:nvPr>
            <p:ph type="pic" idx="4"/>
          </p:nvPr>
        </p:nvSpPr>
        <p:spPr>
          <a:xfrm>
            <a:off x="8244925" y="1402903"/>
            <a:ext cx="3284538" cy="3027362"/>
          </a:xfrm>
          <a:prstGeom prst="rect">
            <a:avLst/>
          </a:prstGeom>
          <a:noFill/>
          <a:ln>
            <a:noFill/>
          </a:ln>
        </p:spPr>
      </p:sp>
      <p:sp>
        <p:nvSpPr>
          <p:cNvPr id="145" name="Google Shape;145;p49"/>
          <p:cNvSpPr txBox="1">
            <a:spLocks noGrp="1"/>
          </p:cNvSpPr>
          <p:nvPr>
            <p:ph type="title"/>
          </p:nvPr>
        </p:nvSpPr>
        <p:spPr>
          <a:xfrm>
            <a:off x="662537" y="527357"/>
            <a:ext cx="8230769" cy="79541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Play"/>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6" name="Google Shape;146;p49"/>
          <p:cNvSpPr txBox="1">
            <a:spLocks noGrp="1"/>
          </p:cNvSpPr>
          <p:nvPr>
            <p:ph type="body" idx="1"/>
          </p:nvPr>
        </p:nvSpPr>
        <p:spPr>
          <a:xfrm>
            <a:off x="662537" y="4530616"/>
            <a:ext cx="3284538" cy="1678712"/>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dk1"/>
              </a:buClr>
              <a:buSzPts val="2000"/>
              <a:buChar char="•"/>
              <a:defRPr sz="2000">
                <a:solidFill>
                  <a:schemeClr val="dk1"/>
                </a:solidFill>
              </a:defRPr>
            </a:lvl1pPr>
            <a:lvl2pPr marL="914400" lvl="1" indent="-228600" algn="l">
              <a:lnSpc>
                <a:spcPct val="90000"/>
              </a:lnSpc>
              <a:spcBef>
                <a:spcPts val="500"/>
              </a:spcBef>
              <a:spcAft>
                <a:spcPts val="0"/>
              </a:spcAft>
              <a:buClr>
                <a:schemeClr val="accent4"/>
              </a:buClr>
              <a:buSzPts val="1800"/>
              <a:buNone/>
              <a:defRPr sz="1800">
                <a:solidFill>
                  <a:schemeClr val="accent4"/>
                </a:solidFill>
              </a:defRPr>
            </a:lvl2pPr>
            <a:lvl3pPr marL="1371600" lvl="2" indent="-228600" algn="l">
              <a:lnSpc>
                <a:spcPct val="90000"/>
              </a:lnSpc>
              <a:spcBef>
                <a:spcPts val="500"/>
              </a:spcBef>
              <a:spcAft>
                <a:spcPts val="0"/>
              </a:spcAft>
              <a:buClr>
                <a:schemeClr val="accent4"/>
              </a:buClr>
              <a:buSzPts val="1600"/>
              <a:buNone/>
              <a:defRPr sz="1600">
                <a:solidFill>
                  <a:schemeClr val="accent4"/>
                </a:solidFill>
              </a:defRPr>
            </a:lvl3pPr>
            <a:lvl4pPr marL="1828800" lvl="3" indent="-228600" algn="l">
              <a:lnSpc>
                <a:spcPct val="90000"/>
              </a:lnSpc>
              <a:spcBef>
                <a:spcPts val="500"/>
              </a:spcBef>
              <a:spcAft>
                <a:spcPts val="0"/>
              </a:spcAft>
              <a:buClr>
                <a:schemeClr val="accent4"/>
              </a:buClr>
              <a:buSzPts val="1400"/>
              <a:buNone/>
              <a:defRPr sz="1400">
                <a:solidFill>
                  <a:schemeClr val="accent4"/>
                </a:solidFill>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7" name="Google Shape;147;p49"/>
          <p:cNvSpPr txBox="1">
            <a:spLocks noGrp="1"/>
          </p:cNvSpPr>
          <p:nvPr>
            <p:ph type="body" idx="5"/>
          </p:nvPr>
        </p:nvSpPr>
        <p:spPr>
          <a:xfrm>
            <a:off x="4453731" y="4553951"/>
            <a:ext cx="3284538" cy="1678712"/>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dk1"/>
              </a:buClr>
              <a:buSzPts val="2000"/>
              <a:buChar char="•"/>
              <a:defRPr sz="2000">
                <a:solidFill>
                  <a:schemeClr val="dk1"/>
                </a:solidFill>
              </a:defRPr>
            </a:lvl1pPr>
            <a:lvl2pPr marL="914400" lvl="1" indent="-228600" algn="l">
              <a:lnSpc>
                <a:spcPct val="90000"/>
              </a:lnSpc>
              <a:spcBef>
                <a:spcPts val="500"/>
              </a:spcBef>
              <a:spcAft>
                <a:spcPts val="0"/>
              </a:spcAft>
              <a:buClr>
                <a:schemeClr val="accent4"/>
              </a:buClr>
              <a:buSzPts val="1800"/>
              <a:buNone/>
              <a:defRPr sz="1800">
                <a:solidFill>
                  <a:schemeClr val="accent4"/>
                </a:solidFill>
              </a:defRPr>
            </a:lvl2pPr>
            <a:lvl3pPr marL="1371600" lvl="2" indent="-228600" algn="l">
              <a:lnSpc>
                <a:spcPct val="90000"/>
              </a:lnSpc>
              <a:spcBef>
                <a:spcPts val="500"/>
              </a:spcBef>
              <a:spcAft>
                <a:spcPts val="0"/>
              </a:spcAft>
              <a:buClr>
                <a:schemeClr val="accent4"/>
              </a:buClr>
              <a:buSzPts val="1600"/>
              <a:buNone/>
              <a:defRPr sz="1600">
                <a:solidFill>
                  <a:schemeClr val="accent4"/>
                </a:solidFill>
              </a:defRPr>
            </a:lvl3pPr>
            <a:lvl4pPr marL="1828800" lvl="3" indent="-228600" algn="l">
              <a:lnSpc>
                <a:spcPct val="90000"/>
              </a:lnSpc>
              <a:spcBef>
                <a:spcPts val="500"/>
              </a:spcBef>
              <a:spcAft>
                <a:spcPts val="0"/>
              </a:spcAft>
              <a:buClr>
                <a:schemeClr val="accent4"/>
              </a:buClr>
              <a:buSzPts val="1400"/>
              <a:buNone/>
              <a:defRPr sz="1400">
                <a:solidFill>
                  <a:schemeClr val="accent4"/>
                </a:solidFill>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8" name="Google Shape;148;p49"/>
          <p:cNvSpPr txBox="1">
            <a:spLocks noGrp="1"/>
          </p:cNvSpPr>
          <p:nvPr>
            <p:ph type="body" idx="6"/>
          </p:nvPr>
        </p:nvSpPr>
        <p:spPr>
          <a:xfrm>
            <a:off x="8244925" y="4577287"/>
            <a:ext cx="3284538" cy="1678712"/>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dk1"/>
              </a:buClr>
              <a:buSzPts val="2000"/>
              <a:buChar char="•"/>
              <a:defRPr sz="2000">
                <a:solidFill>
                  <a:schemeClr val="dk1"/>
                </a:solidFill>
              </a:defRPr>
            </a:lvl1pPr>
            <a:lvl2pPr marL="914400" lvl="1" indent="-228600" algn="l">
              <a:lnSpc>
                <a:spcPct val="90000"/>
              </a:lnSpc>
              <a:spcBef>
                <a:spcPts val="500"/>
              </a:spcBef>
              <a:spcAft>
                <a:spcPts val="0"/>
              </a:spcAft>
              <a:buClr>
                <a:schemeClr val="accent4"/>
              </a:buClr>
              <a:buSzPts val="1800"/>
              <a:buNone/>
              <a:defRPr sz="1800">
                <a:solidFill>
                  <a:schemeClr val="accent4"/>
                </a:solidFill>
              </a:defRPr>
            </a:lvl2pPr>
            <a:lvl3pPr marL="1371600" lvl="2" indent="-228600" algn="l">
              <a:lnSpc>
                <a:spcPct val="90000"/>
              </a:lnSpc>
              <a:spcBef>
                <a:spcPts val="500"/>
              </a:spcBef>
              <a:spcAft>
                <a:spcPts val="0"/>
              </a:spcAft>
              <a:buClr>
                <a:schemeClr val="accent4"/>
              </a:buClr>
              <a:buSzPts val="1600"/>
              <a:buNone/>
              <a:defRPr sz="1600">
                <a:solidFill>
                  <a:schemeClr val="accent4"/>
                </a:solidFill>
              </a:defRPr>
            </a:lvl3pPr>
            <a:lvl4pPr marL="1828800" lvl="3" indent="-228600" algn="l">
              <a:lnSpc>
                <a:spcPct val="90000"/>
              </a:lnSpc>
              <a:spcBef>
                <a:spcPts val="500"/>
              </a:spcBef>
              <a:spcAft>
                <a:spcPts val="0"/>
              </a:spcAft>
              <a:buClr>
                <a:schemeClr val="accent4"/>
              </a:buClr>
              <a:buSzPts val="1400"/>
              <a:buNone/>
              <a:defRPr sz="1400">
                <a:solidFill>
                  <a:schemeClr val="accent4"/>
                </a:solidFill>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49" name="Google Shape;149;p49"/>
          <p:cNvPicPr preferRelativeResize="0"/>
          <p:nvPr/>
        </p:nvPicPr>
        <p:blipFill rotWithShape="1">
          <a:blip r:embed="rId3">
            <a:alphaModFix/>
          </a:blip>
          <a:srcRect/>
          <a:stretch/>
        </p:blipFill>
        <p:spPr>
          <a:xfrm>
            <a:off x="118872" y="6391656"/>
            <a:ext cx="1592010" cy="353780"/>
          </a:xfrm>
          <a:prstGeom prst="rect">
            <a:avLst/>
          </a:prstGeom>
          <a:noFill/>
          <a:ln>
            <a:noFill/>
          </a:ln>
        </p:spPr>
      </p:pic>
      <p:sp>
        <p:nvSpPr>
          <p:cNvPr id="150" name="Google Shape;150;p49"/>
          <p:cNvSpPr/>
          <p:nvPr/>
        </p:nvSpPr>
        <p:spPr>
          <a:xfrm>
            <a:off x="11720535" y="527357"/>
            <a:ext cx="1266258" cy="1266258"/>
          </a:xfrm>
          <a:custGeom>
            <a:avLst/>
            <a:gdLst/>
            <a:ahLst/>
            <a:cxnLst/>
            <a:rect l="l" t="t" r="r" b="b"/>
            <a:pathLst>
              <a:path w="6350000" h="6350000" extrusionOk="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49"/>
          <p:cNvSpPr/>
          <p:nvPr/>
        </p:nvSpPr>
        <p:spPr>
          <a:xfrm>
            <a:off x="10504864" y="-1770634"/>
            <a:ext cx="2952056" cy="2952056"/>
          </a:xfrm>
          <a:custGeom>
            <a:avLst/>
            <a:gdLst/>
            <a:ahLst/>
            <a:cxnLst/>
            <a:rect l="l" t="t" r="r" b="b"/>
            <a:pathLst>
              <a:path w="6355080" h="6355080" extrusionOk="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FB6B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2" name="Google Shape;152;p49"/>
          <p:cNvPicPr preferRelativeResize="0"/>
          <p:nvPr/>
        </p:nvPicPr>
        <p:blipFill rotWithShape="1">
          <a:blip r:embed="rId4">
            <a:alphaModFix/>
          </a:blip>
          <a:srcRect/>
          <a:stretch/>
        </p:blipFill>
        <p:spPr>
          <a:xfrm>
            <a:off x="10917936" y="146304"/>
            <a:ext cx="1237595" cy="591363"/>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3 Column Graphics with Caption">
  <p:cSld name="3 Column Graphics with Caption">
    <p:spTree>
      <p:nvGrpSpPr>
        <p:cNvPr id="1" name="Shape 153"/>
        <p:cNvGrpSpPr/>
        <p:nvPr/>
      </p:nvGrpSpPr>
      <p:grpSpPr>
        <a:xfrm>
          <a:off x="0" y="0"/>
          <a:ext cx="0" cy="0"/>
          <a:chOff x="0" y="0"/>
          <a:chExt cx="0" cy="0"/>
        </a:xfrm>
      </p:grpSpPr>
      <p:sp>
        <p:nvSpPr>
          <p:cNvPr id="154" name="Google Shape;154;p50"/>
          <p:cNvSpPr/>
          <p:nvPr/>
        </p:nvSpPr>
        <p:spPr>
          <a:xfrm>
            <a:off x="-2034429" y="-526338"/>
            <a:ext cx="2453529" cy="2453529"/>
          </a:xfrm>
          <a:custGeom>
            <a:avLst/>
            <a:gdLst/>
            <a:ahLst/>
            <a:cxnLst/>
            <a:rect l="l" t="t" r="r" b="b"/>
            <a:pathLst>
              <a:path w="3657409" h="3657409" extrusionOk="0">
                <a:moveTo>
                  <a:pt x="0" y="0"/>
                </a:moveTo>
                <a:lnTo>
                  <a:pt x="3657409" y="0"/>
                </a:lnTo>
                <a:lnTo>
                  <a:pt x="3657409" y="3657410"/>
                </a:lnTo>
                <a:lnTo>
                  <a:pt x="0" y="3657410"/>
                </a:lnTo>
                <a:lnTo>
                  <a:pt x="0" y="0"/>
                </a:lnTo>
                <a:close/>
              </a:path>
            </a:pathLst>
          </a:custGeom>
          <a:blipFill rotWithShape="1">
            <a:blip r:embed="rId2">
              <a:alphaModFix/>
            </a:blip>
            <a:stretch>
              <a:fillRect/>
            </a:stretch>
          </a:blipFill>
          <a:ln>
            <a:noFill/>
          </a:ln>
        </p:spPr>
      </p:sp>
      <p:sp>
        <p:nvSpPr>
          <p:cNvPr id="155" name="Google Shape;155;p50"/>
          <p:cNvSpPr/>
          <p:nvPr/>
        </p:nvSpPr>
        <p:spPr>
          <a:xfrm>
            <a:off x="11720535" y="527357"/>
            <a:ext cx="1266258" cy="1266258"/>
          </a:xfrm>
          <a:custGeom>
            <a:avLst/>
            <a:gdLst/>
            <a:ahLst/>
            <a:cxnLst/>
            <a:rect l="l" t="t" r="r" b="b"/>
            <a:pathLst>
              <a:path w="6350000" h="6350000" extrusionOk="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50"/>
          <p:cNvSpPr/>
          <p:nvPr/>
        </p:nvSpPr>
        <p:spPr>
          <a:xfrm>
            <a:off x="10504864" y="-1770634"/>
            <a:ext cx="2952056" cy="2952056"/>
          </a:xfrm>
          <a:custGeom>
            <a:avLst/>
            <a:gdLst/>
            <a:ahLst/>
            <a:cxnLst/>
            <a:rect l="l" t="t" r="r" b="b"/>
            <a:pathLst>
              <a:path w="6355080" h="6355080" extrusionOk="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FB6B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50"/>
          <p:cNvSpPr txBox="1">
            <a:spLocks noGrp="1"/>
          </p:cNvSpPr>
          <p:nvPr>
            <p:ph type="title"/>
          </p:nvPr>
        </p:nvSpPr>
        <p:spPr>
          <a:xfrm>
            <a:off x="662537" y="527357"/>
            <a:ext cx="8230769" cy="79541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Play"/>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8" name="Google Shape;158;p50"/>
          <p:cNvSpPr txBox="1">
            <a:spLocks noGrp="1"/>
          </p:cNvSpPr>
          <p:nvPr>
            <p:ph type="body" idx="1"/>
          </p:nvPr>
        </p:nvSpPr>
        <p:spPr>
          <a:xfrm>
            <a:off x="662537" y="4530616"/>
            <a:ext cx="3284538" cy="1678712"/>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dk1"/>
              </a:buClr>
              <a:buSzPts val="2000"/>
              <a:buChar char="•"/>
              <a:defRPr sz="2000">
                <a:solidFill>
                  <a:schemeClr val="dk1"/>
                </a:solidFill>
                <a:latin typeface="Arial"/>
                <a:ea typeface="Arial"/>
                <a:cs typeface="Arial"/>
                <a:sym typeface="Arial"/>
              </a:defRPr>
            </a:lvl1pPr>
            <a:lvl2pPr marL="914400" lvl="1" indent="-228600" algn="l">
              <a:lnSpc>
                <a:spcPct val="90000"/>
              </a:lnSpc>
              <a:spcBef>
                <a:spcPts val="500"/>
              </a:spcBef>
              <a:spcAft>
                <a:spcPts val="0"/>
              </a:spcAft>
              <a:buClr>
                <a:schemeClr val="accent4"/>
              </a:buClr>
              <a:buSzPts val="1800"/>
              <a:buNone/>
              <a:defRPr sz="1800">
                <a:solidFill>
                  <a:schemeClr val="accent4"/>
                </a:solidFill>
              </a:defRPr>
            </a:lvl2pPr>
            <a:lvl3pPr marL="1371600" lvl="2" indent="-228600" algn="l">
              <a:lnSpc>
                <a:spcPct val="90000"/>
              </a:lnSpc>
              <a:spcBef>
                <a:spcPts val="500"/>
              </a:spcBef>
              <a:spcAft>
                <a:spcPts val="0"/>
              </a:spcAft>
              <a:buClr>
                <a:schemeClr val="accent4"/>
              </a:buClr>
              <a:buSzPts val="1600"/>
              <a:buNone/>
              <a:defRPr sz="1600">
                <a:solidFill>
                  <a:schemeClr val="accent4"/>
                </a:solidFill>
              </a:defRPr>
            </a:lvl3pPr>
            <a:lvl4pPr marL="1828800" lvl="3" indent="-228600" algn="l">
              <a:lnSpc>
                <a:spcPct val="90000"/>
              </a:lnSpc>
              <a:spcBef>
                <a:spcPts val="500"/>
              </a:spcBef>
              <a:spcAft>
                <a:spcPts val="0"/>
              </a:spcAft>
              <a:buClr>
                <a:schemeClr val="accent4"/>
              </a:buClr>
              <a:buSzPts val="1400"/>
              <a:buNone/>
              <a:defRPr sz="1400">
                <a:solidFill>
                  <a:schemeClr val="accent4"/>
                </a:solidFill>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9" name="Google Shape;159;p50"/>
          <p:cNvSpPr>
            <a:spLocks noGrp="1"/>
          </p:cNvSpPr>
          <p:nvPr>
            <p:ph type="dgm" idx="2"/>
          </p:nvPr>
        </p:nvSpPr>
        <p:spPr>
          <a:xfrm>
            <a:off x="662537" y="1402901"/>
            <a:ext cx="3284537" cy="3036888"/>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60" name="Google Shape;160;p50"/>
          <p:cNvSpPr>
            <a:spLocks noGrp="1"/>
          </p:cNvSpPr>
          <p:nvPr>
            <p:ph type="dgm" idx="3"/>
          </p:nvPr>
        </p:nvSpPr>
        <p:spPr>
          <a:xfrm>
            <a:off x="4452938" y="1402901"/>
            <a:ext cx="3284537" cy="3036888"/>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61" name="Google Shape;161;p50"/>
          <p:cNvSpPr>
            <a:spLocks noGrp="1"/>
          </p:cNvSpPr>
          <p:nvPr>
            <p:ph type="dgm" idx="4"/>
          </p:nvPr>
        </p:nvSpPr>
        <p:spPr>
          <a:xfrm>
            <a:off x="8244926" y="1402901"/>
            <a:ext cx="3284537" cy="3036888"/>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62" name="Google Shape;162;p50"/>
          <p:cNvSpPr txBox="1">
            <a:spLocks noGrp="1"/>
          </p:cNvSpPr>
          <p:nvPr>
            <p:ph type="body" idx="5"/>
          </p:nvPr>
        </p:nvSpPr>
        <p:spPr>
          <a:xfrm>
            <a:off x="4452938" y="4580792"/>
            <a:ext cx="3284538" cy="1678712"/>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dk1"/>
              </a:buClr>
              <a:buSzPts val="2000"/>
              <a:buChar char="•"/>
              <a:defRPr sz="2000">
                <a:solidFill>
                  <a:schemeClr val="dk1"/>
                </a:solidFill>
                <a:latin typeface="Arial"/>
                <a:ea typeface="Arial"/>
                <a:cs typeface="Arial"/>
                <a:sym typeface="Arial"/>
              </a:defRPr>
            </a:lvl1pPr>
            <a:lvl2pPr marL="914400" lvl="1" indent="-228600" algn="l">
              <a:lnSpc>
                <a:spcPct val="90000"/>
              </a:lnSpc>
              <a:spcBef>
                <a:spcPts val="500"/>
              </a:spcBef>
              <a:spcAft>
                <a:spcPts val="0"/>
              </a:spcAft>
              <a:buClr>
                <a:schemeClr val="accent4"/>
              </a:buClr>
              <a:buSzPts val="1800"/>
              <a:buNone/>
              <a:defRPr sz="1800">
                <a:solidFill>
                  <a:schemeClr val="accent4"/>
                </a:solidFill>
              </a:defRPr>
            </a:lvl2pPr>
            <a:lvl3pPr marL="1371600" lvl="2" indent="-228600" algn="l">
              <a:lnSpc>
                <a:spcPct val="90000"/>
              </a:lnSpc>
              <a:spcBef>
                <a:spcPts val="500"/>
              </a:spcBef>
              <a:spcAft>
                <a:spcPts val="0"/>
              </a:spcAft>
              <a:buClr>
                <a:schemeClr val="accent4"/>
              </a:buClr>
              <a:buSzPts val="1600"/>
              <a:buNone/>
              <a:defRPr sz="1600">
                <a:solidFill>
                  <a:schemeClr val="accent4"/>
                </a:solidFill>
              </a:defRPr>
            </a:lvl3pPr>
            <a:lvl4pPr marL="1828800" lvl="3" indent="-228600" algn="l">
              <a:lnSpc>
                <a:spcPct val="90000"/>
              </a:lnSpc>
              <a:spcBef>
                <a:spcPts val="500"/>
              </a:spcBef>
              <a:spcAft>
                <a:spcPts val="0"/>
              </a:spcAft>
              <a:buClr>
                <a:schemeClr val="accent4"/>
              </a:buClr>
              <a:buSzPts val="1400"/>
              <a:buNone/>
              <a:defRPr sz="1400">
                <a:solidFill>
                  <a:schemeClr val="accent4"/>
                </a:solidFill>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3" name="Google Shape;163;p50"/>
          <p:cNvSpPr txBox="1">
            <a:spLocks noGrp="1"/>
          </p:cNvSpPr>
          <p:nvPr>
            <p:ph type="body" idx="6"/>
          </p:nvPr>
        </p:nvSpPr>
        <p:spPr>
          <a:xfrm>
            <a:off x="8243339" y="4580792"/>
            <a:ext cx="3284538" cy="1678712"/>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dk1"/>
              </a:buClr>
              <a:buSzPts val="2000"/>
              <a:buChar char="•"/>
              <a:defRPr sz="2000">
                <a:solidFill>
                  <a:schemeClr val="dk1"/>
                </a:solidFill>
                <a:latin typeface="Arial"/>
                <a:ea typeface="Arial"/>
                <a:cs typeface="Arial"/>
                <a:sym typeface="Arial"/>
              </a:defRPr>
            </a:lvl1pPr>
            <a:lvl2pPr marL="914400" lvl="1" indent="-228600" algn="l">
              <a:lnSpc>
                <a:spcPct val="90000"/>
              </a:lnSpc>
              <a:spcBef>
                <a:spcPts val="500"/>
              </a:spcBef>
              <a:spcAft>
                <a:spcPts val="0"/>
              </a:spcAft>
              <a:buClr>
                <a:schemeClr val="accent4"/>
              </a:buClr>
              <a:buSzPts val="1800"/>
              <a:buNone/>
              <a:defRPr sz="1800">
                <a:solidFill>
                  <a:schemeClr val="accent4"/>
                </a:solidFill>
              </a:defRPr>
            </a:lvl2pPr>
            <a:lvl3pPr marL="1371600" lvl="2" indent="-228600" algn="l">
              <a:lnSpc>
                <a:spcPct val="90000"/>
              </a:lnSpc>
              <a:spcBef>
                <a:spcPts val="500"/>
              </a:spcBef>
              <a:spcAft>
                <a:spcPts val="0"/>
              </a:spcAft>
              <a:buClr>
                <a:schemeClr val="accent4"/>
              </a:buClr>
              <a:buSzPts val="1600"/>
              <a:buNone/>
              <a:defRPr sz="1600">
                <a:solidFill>
                  <a:schemeClr val="accent4"/>
                </a:solidFill>
              </a:defRPr>
            </a:lvl3pPr>
            <a:lvl4pPr marL="1828800" lvl="3" indent="-228600" algn="l">
              <a:lnSpc>
                <a:spcPct val="90000"/>
              </a:lnSpc>
              <a:spcBef>
                <a:spcPts val="500"/>
              </a:spcBef>
              <a:spcAft>
                <a:spcPts val="0"/>
              </a:spcAft>
              <a:buClr>
                <a:schemeClr val="accent4"/>
              </a:buClr>
              <a:buSzPts val="1400"/>
              <a:buNone/>
              <a:defRPr sz="1400">
                <a:solidFill>
                  <a:schemeClr val="accent4"/>
                </a:solidFill>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64" name="Google Shape;164;p50"/>
          <p:cNvPicPr preferRelativeResize="0"/>
          <p:nvPr/>
        </p:nvPicPr>
        <p:blipFill rotWithShape="1">
          <a:blip r:embed="rId3">
            <a:alphaModFix/>
          </a:blip>
          <a:srcRect/>
          <a:stretch/>
        </p:blipFill>
        <p:spPr>
          <a:xfrm>
            <a:off x="118872" y="6391656"/>
            <a:ext cx="1592010" cy="353780"/>
          </a:xfrm>
          <a:prstGeom prst="rect">
            <a:avLst/>
          </a:prstGeom>
          <a:noFill/>
          <a:ln>
            <a:noFill/>
          </a:ln>
        </p:spPr>
      </p:pic>
      <p:pic>
        <p:nvPicPr>
          <p:cNvPr id="165" name="Google Shape;165;p50"/>
          <p:cNvPicPr preferRelativeResize="0"/>
          <p:nvPr/>
        </p:nvPicPr>
        <p:blipFill rotWithShape="1">
          <a:blip r:embed="rId4">
            <a:alphaModFix/>
          </a:blip>
          <a:srcRect/>
          <a:stretch/>
        </p:blipFill>
        <p:spPr>
          <a:xfrm>
            <a:off x="10917936" y="146304"/>
            <a:ext cx="1237595" cy="591363"/>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Diapositiva titolo">
  <p:cSld name="Diapositiva titolo">
    <p:spTree>
      <p:nvGrpSpPr>
        <p:cNvPr id="1" name="Shape 30"/>
        <p:cNvGrpSpPr/>
        <p:nvPr/>
      </p:nvGrpSpPr>
      <p:grpSpPr>
        <a:xfrm>
          <a:off x="0" y="0"/>
          <a:ext cx="0" cy="0"/>
          <a:chOff x="0" y="0"/>
          <a:chExt cx="0" cy="0"/>
        </a:xfrm>
      </p:grpSpPr>
      <p:sp>
        <p:nvSpPr>
          <p:cNvPr id="31" name="Google Shape;31;p34"/>
          <p:cNvSpPr/>
          <p:nvPr/>
        </p:nvSpPr>
        <p:spPr>
          <a:xfrm>
            <a:off x="8720454" y="2794301"/>
            <a:ext cx="5158628" cy="5158628"/>
          </a:xfrm>
          <a:custGeom>
            <a:avLst/>
            <a:gdLst/>
            <a:ahLst/>
            <a:cxnLst/>
            <a:rect l="l" t="t" r="r" b="b"/>
            <a:pathLst>
              <a:path w="7730836" h="7730836" extrusionOk="0">
                <a:moveTo>
                  <a:pt x="0" y="0"/>
                </a:moveTo>
                <a:lnTo>
                  <a:pt x="7730836" y="0"/>
                </a:lnTo>
                <a:lnTo>
                  <a:pt x="7730836" y="7730837"/>
                </a:lnTo>
                <a:lnTo>
                  <a:pt x="0" y="7730837"/>
                </a:lnTo>
                <a:lnTo>
                  <a:pt x="0" y="0"/>
                </a:lnTo>
                <a:close/>
              </a:path>
            </a:pathLst>
          </a:custGeom>
          <a:blipFill rotWithShape="1">
            <a:blip r:embed="rId2">
              <a:alphaModFix/>
            </a:blip>
            <a:stretch>
              <a:fillRect/>
            </a:stretch>
          </a:blipFill>
          <a:ln>
            <a:noFill/>
          </a:ln>
        </p:spPr>
      </p:sp>
      <p:sp>
        <p:nvSpPr>
          <p:cNvPr id="32" name="Google Shape;32;p34"/>
          <p:cNvSpPr/>
          <p:nvPr/>
        </p:nvSpPr>
        <p:spPr>
          <a:xfrm>
            <a:off x="9864504" y="2087071"/>
            <a:ext cx="1688206" cy="1688206"/>
          </a:xfrm>
          <a:custGeom>
            <a:avLst/>
            <a:gdLst/>
            <a:ahLst/>
            <a:cxnLst/>
            <a:rect l="l" t="t" r="r" b="b"/>
            <a:pathLst>
              <a:path w="6350000" h="6350000" extrusionOk="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1E3F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oogle Shape;33;p34"/>
          <p:cNvGrpSpPr/>
          <p:nvPr/>
        </p:nvGrpSpPr>
        <p:grpSpPr>
          <a:xfrm>
            <a:off x="-380551" y="-774421"/>
            <a:ext cx="2375289" cy="2577455"/>
            <a:chOff x="0" y="0"/>
            <a:chExt cx="4746217" cy="5150176"/>
          </a:xfrm>
        </p:grpSpPr>
        <p:sp>
          <p:nvSpPr>
            <p:cNvPr id="34" name="Google Shape;34;p34"/>
            <p:cNvSpPr/>
            <p:nvPr/>
          </p:nvSpPr>
          <p:spPr>
            <a:xfrm rot="10800000">
              <a:off x="0" y="0"/>
              <a:ext cx="4746217" cy="4746217"/>
            </a:xfrm>
            <a:custGeom>
              <a:avLst/>
              <a:gdLst/>
              <a:ahLst/>
              <a:cxnLst/>
              <a:rect l="l" t="t" r="r" b="b"/>
              <a:pathLst>
                <a:path w="4746217" h="4746217" extrusionOk="0">
                  <a:moveTo>
                    <a:pt x="0" y="0"/>
                  </a:moveTo>
                  <a:lnTo>
                    <a:pt x="4746217" y="0"/>
                  </a:lnTo>
                  <a:lnTo>
                    <a:pt x="4746217" y="4746217"/>
                  </a:lnTo>
                  <a:lnTo>
                    <a:pt x="0" y="4746217"/>
                  </a:lnTo>
                  <a:lnTo>
                    <a:pt x="0" y="0"/>
                  </a:lnTo>
                  <a:close/>
                </a:path>
              </a:pathLst>
            </a:custGeom>
            <a:blipFill rotWithShape="1">
              <a:blip r:embed="rId3">
                <a:alphaModFix/>
              </a:blip>
              <a:stretch>
                <a:fillRect/>
              </a:stretch>
            </a:blipFill>
            <a:ln>
              <a:noFill/>
            </a:ln>
          </p:spPr>
        </p:sp>
        <p:sp>
          <p:nvSpPr>
            <p:cNvPr id="35" name="Google Shape;35;p34"/>
            <p:cNvSpPr/>
            <p:nvPr/>
          </p:nvSpPr>
          <p:spPr>
            <a:xfrm>
              <a:off x="383127" y="3550960"/>
              <a:ext cx="1599216" cy="1599216"/>
            </a:xfrm>
            <a:custGeom>
              <a:avLst/>
              <a:gdLst/>
              <a:ahLst/>
              <a:cxnLst/>
              <a:rect l="l" t="t" r="r" b="b"/>
              <a:pathLst>
                <a:path w="6350000" h="6350000" extrusionOk="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315F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36;p34"/>
          <p:cNvSpPr/>
          <p:nvPr/>
        </p:nvSpPr>
        <p:spPr>
          <a:xfrm>
            <a:off x="7772211" y="5234943"/>
            <a:ext cx="2936397" cy="2936396"/>
          </a:xfrm>
          <a:custGeom>
            <a:avLst/>
            <a:gdLst/>
            <a:ahLst/>
            <a:cxnLst/>
            <a:rect l="l" t="t" r="r" b="b"/>
            <a:pathLst>
              <a:path w="6355080" h="6355080" extrusionOk="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FB6B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4"/>
          <p:cNvSpPr/>
          <p:nvPr/>
        </p:nvSpPr>
        <p:spPr>
          <a:xfrm>
            <a:off x="946164" y="-1828800"/>
            <a:ext cx="2936397" cy="2936396"/>
          </a:xfrm>
          <a:custGeom>
            <a:avLst/>
            <a:gdLst/>
            <a:ahLst/>
            <a:cxnLst/>
            <a:rect l="l" t="t" r="r" b="b"/>
            <a:pathLst>
              <a:path w="6355080" h="6355080" extrusionOk="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FB6B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4"/>
          <p:cNvSpPr txBox="1">
            <a:spLocks noGrp="1"/>
          </p:cNvSpPr>
          <p:nvPr>
            <p:ph type="body" idx="1"/>
          </p:nvPr>
        </p:nvSpPr>
        <p:spPr>
          <a:xfrm>
            <a:off x="469348" y="4275427"/>
            <a:ext cx="6739317" cy="179394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40" name="Google Shape;40;p34"/>
          <p:cNvPicPr preferRelativeResize="0"/>
          <p:nvPr/>
        </p:nvPicPr>
        <p:blipFill rotWithShape="1">
          <a:blip r:embed="rId4">
            <a:alphaModFix/>
          </a:blip>
          <a:srcRect/>
          <a:stretch/>
        </p:blipFill>
        <p:spPr>
          <a:xfrm>
            <a:off x="118872" y="6391656"/>
            <a:ext cx="1592010" cy="353780"/>
          </a:xfrm>
          <a:prstGeom prst="rect">
            <a:avLst/>
          </a:prstGeom>
          <a:noFill/>
          <a:ln>
            <a:noFill/>
          </a:ln>
        </p:spPr>
      </p:pic>
      <p:pic>
        <p:nvPicPr>
          <p:cNvPr id="41" name="Google Shape;41;p34"/>
          <p:cNvPicPr preferRelativeResize="0"/>
          <p:nvPr/>
        </p:nvPicPr>
        <p:blipFill rotWithShape="1">
          <a:blip r:embed="rId5">
            <a:alphaModFix/>
          </a:blip>
          <a:srcRect/>
          <a:stretch/>
        </p:blipFill>
        <p:spPr>
          <a:xfrm>
            <a:off x="10917936" y="146304"/>
            <a:ext cx="1237595" cy="591363"/>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2"/>
        <p:cNvGrpSpPr/>
        <p:nvPr/>
      </p:nvGrpSpPr>
      <p:grpSpPr>
        <a:xfrm>
          <a:off x="0" y="0"/>
          <a:ext cx="0" cy="0"/>
          <a:chOff x="0" y="0"/>
          <a:chExt cx="0" cy="0"/>
        </a:xfrm>
      </p:grpSpPr>
      <p:sp>
        <p:nvSpPr>
          <p:cNvPr id="43" name="Google Shape;43;p3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3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5" name="Google Shape;45;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8"/>
        <p:cNvGrpSpPr/>
        <p:nvPr/>
      </p:nvGrpSpPr>
      <p:grpSpPr>
        <a:xfrm>
          <a:off x="0" y="0"/>
          <a:ext cx="0" cy="0"/>
          <a:chOff x="0" y="0"/>
          <a:chExt cx="0" cy="0"/>
        </a:xfrm>
      </p:grpSpPr>
      <p:sp>
        <p:nvSpPr>
          <p:cNvPr id="49" name="Google Shape;49;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3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4"/>
        <p:cNvGrpSpPr/>
        <p:nvPr/>
      </p:nvGrpSpPr>
      <p:grpSpPr>
        <a:xfrm>
          <a:off x="0" y="0"/>
          <a:ext cx="0" cy="0"/>
          <a:chOff x="0" y="0"/>
          <a:chExt cx="0" cy="0"/>
        </a:xfrm>
      </p:grpSpPr>
      <p:sp>
        <p:nvSpPr>
          <p:cNvPr id="55" name="Google Shape;55;p3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3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57575"/>
              </a:buClr>
              <a:buSzPts val="2400"/>
              <a:buNone/>
              <a:defRPr sz="2400">
                <a:solidFill>
                  <a:srgbClr val="757575"/>
                </a:solidFill>
              </a:defRPr>
            </a:lvl1pPr>
            <a:lvl2pPr marL="914400" lvl="1" indent="-228600" algn="l">
              <a:lnSpc>
                <a:spcPct val="90000"/>
              </a:lnSpc>
              <a:spcBef>
                <a:spcPts val="500"/>
              </a:spcBef>
              <a:spcAft>
                <a:spcPts val="0"/>
              </a:spcAft>
              <a:buClr>
                <a:srgbClr val="757575"/>
              </a:buClr>
              <a:buSzPts val="2000"/>
              <a:buNone/>
              <a:defRPr sz="2000">
                <a:solidFill>
                  <a:srgbClr val="757575"/>
                </a:solidFill>
              </a:defRPr>
            </a:lvl2pPr>
            <a:lvl3pPr marL="1371600" lvl="2" indent="-228600" algn="l">
              <a:lnSpc>
                <a:spcPct val="90000"/>
              </a:lnSpc>
              <a:spcBef>
                <a:spcPts val="500"/>
              </a:spcBef>
              <a:spcAft>
                <a:spcPts val="0"/>
              </a:spcAft>
              <a:buClr>
                <a:srgbClr val="757575"/>
              </a:buClr>
              <a:buSzPts val="1800"/>
              <a:buNone/>
              <a:defRPr sz="1800">
                <a:solidFill>
                  <a:srgbClr val="757575"/>
                </a:solidFill>
              </a:defRPr>
            </a:lvl3pPr>
            <a:lvl4pPr marL="1828800" lvl="3" indent="-228600" algn="l">
              <a:lnSpc>
                <a:spcPct val="90000"/>
              </a:lnSpc>
              <a:spcBef>
                <a:spcPts val="500"/>
              </a:spcBef>
              <a:spcAft>
                <a:spcPts val="0"/>
              </a:spcAft>
              <a:buClr>
                <a:srgbClr val="757575"/>
              </a:buClr>
              <a:buSzPts val="1600"/>
              <a:buNone/>
              <a:defRPr sz="1600">
                <a:solidFill>
                  <a:srgbClr val="757575"/>
                </a:solidFill>
              </a:defRPr>
            </a:lvl4pPr>
            <a:lvl5pPr marL="2286000" lvl="4" indent="-228600" algn="l">
              <a:lnSpc>
                <a:spcPct val="90000"/>
              </a:lnSpc>
              <a:spcBef>
                <a:spcPts val="500"/>
              </a:spcBef>
              <a:spcAft>
                <a:spcPts val="0"/>
              </a:spcAft>
              <a:buClr>
                <a:srgbClr val="757575"/>
              </a:buClr>
              <a:buSzPts val="1600"/>
              <a:buNone/>
              <a:defRPr sz="1600">
                <a:solidFill>
                  <a:srgbClr val="757575"/>
                </a:solidFill>
              </a:defRPr>
            </a:lvl5pPr>
            <a:lvl6pPr marL="2743200" lvl="5" indent="-228600" algn="l">
              <a:lnSpc>
                <a:spcPct val="90000"/>
              </a:lnSpc>
              <a:spcBef>
                <a:spcPts val="500"/>
              </a:spcBef>
              <a:spcAft>
                <a:spcPts val="0"/>
              </a:spcAft>
              <a:buClr>
                <a:srgbClr val="757575"/>
              </a:buClr>
              <a:buSzPts val="1600"/>
              <a:buNone/>
              <a:defRPr sz="1600">
                <a:solidFill>
                  <a:srgbClr val="757575"/>
                </a:solidFill>
              </a:defRPr>
            </a:lvl6pPr>
            <a:lvl7pPr marL="3200400" lvl="6" indent="-228600" algn="l">
              <a:lnSpc>
                <a:spcPct val="90000"/>
              </a:lnSpc>
              <a:spcBef>
                <a:spcPts val="500"/>
              </a:spcBef>
              <a:spcAft>
                <a:spcPts val="0"/>
              </a:spcAft>
              <a:buClr>
                <a:srgbClr val="757575"/>
              </a:buClr>
              <a:buSzPts val="1600"/>
              <a:buNone/>
              <a:defRPr sz="1600">
                <a:solidFill>
                  <a:srgbClr val="757575"/>
                </a:solidFill>
              </a:defRPr>
            </a:lvl7pPr>
            <a:lvl8pPr marL="3657600" lvl="7" indent="-228600" algn="l">
              <a:lnSpc>
                <a:spcPct val="90000"/>
              </a:lnSpc>
              <a:spcBef>
                <a:spcPts val="500"/>
              </a:spcBef>
              <a:spcAft>
                <a:spcPts val="0"/>
              </a:spcAft>
              <a:buClr>
                <a:srgbClr val="757575"/>
              </a:buClr>
              <a:buSzPts val="1600"/>
              <a:buNone/>
              <a:defRPr sz="1600">
                <a:solidFill>
                  <a:srgbClr val="757575"/>
                </a:solidFill>
              </a:defRPr>
            </a:lvl8pPr>
            <a:lvl9pPr marL="4114800" lvl="8" indent="-228600" algn="l">
              <a:lnSpc>
                <a:spcPct val="90000"/>
              </a:lnSpc>
              <a:spcBef>
                <a:spcPts val="500"/>
              </a:spcBef>
              <a:spcAft>
                <a:spcPts val="0"/>
              </a:spcAft>
              <a:buClr>
                <a:srgbClr val="757575"/>
              </a:buClr>
              <a:buSzPts val="1600"/>
              <a:buNone/>
              <a:defRPr sz="1600">
                <a:solidFill>
                  <a:srgbClr val="757575"/>
                </a:solidFill>
              </a:defRPr>
            </a:lvl9pPr>
          </a:lstStyle>
          <a:p>
            <a:endParaRPr/>
          </a:p>
        </p:txBody>
      </p:sp>
      <p:sp>
        <p:nvSpPr>
          <p:cNvPr id="57" name="Google Shape;57;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0"/>
        <p:cNvGrpSpPr/>
        <p:nvPr/>
      </p:nvGrpSpPr>
      <p:grpSpPr>
        <a:xfrm>
          <a:off x="0" y="0"/>
          <a:ext cx="0" cy="0"/>
          <a:chOff x="0" y="0"/>
          <a:chExt cx="0" cy="0"/>
        </a:xfrm>
      </p:grpSpPr>
      <p:sp>
        <p:nvSpPr>
          <p:cNvPr id="61" name="Google Shape;61;p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3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3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7"/>
        <p:cNvGrpSpPr/>
        <p:nvPr/>
      </p:nvGrpSpPr>
      <p:grpSpPr>
        <a:xfrm>
          <a:off x="0" y="0"/>
          <a:ext cx="0" cy="0"/>
          <a:chOff x="0" y="0"/>
          <a:chExt cx="0" cy="0"/>
        </a:xfrm>
      </p:grpSpPr>
      <p:sp>
        <p:nvSpPr>
          <p:cNvPr id="68" name="Google Shape;68;p3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3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0" name="Google Shape;70;p3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3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2" name="Google Shape;72;p3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6"/>
        <p:cNvGrpSpPr/>
        <p:nvPr/>
      </p:nvGrpSpPr>
      <p:grpSpPr>
        <a:xfrm>
          <a:off x="0" y="0"/>
          <a:ext cx="0" cy="0"/>
          <a:chOff x="0" y="0"/>
          <a:chExt cx="0" cy="0"/>
        </a:xfrm>
      </p:grpSpPr>
      <p:sp>
        <p:nvSpPr>
          <p:cNvPr id="77" name="Google Shape;77;p4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1"/>
        <p:cNvGrpSpPr/>
        <p:nvPr/>
      </p:nvGrpSpPr>
      <p:grpSpPr>
        <a:xfrm>
          <a:off x="0" y="0"/>
          <a:ext cx="0" cy="0"/>
          <a:chOff x="0" y="0"/>
          <a:chExt cx="0" cy="0"/>
        </a:xfrm>
      </p:grpSpPr>
      <p:sp>
        <p:nvSpPr>
          <p:cNvPr id="82" name="Google Shape;82;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4.png"/><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Play"/>
              <a:buNone/>
              <a:defRPr sz="4400" b="0" i="0" u="none" strike="noStrike" cap="none">
                <a:solidFill>
                  <a:schemeClr val="dk1"/>
                </a:solidFill>
                <a:latin typeface="Play"/>
                <a:ea typeface="Play"/>
                <a:cs typeface="Play"/>
                <a:sym typeface="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757575"/>
                </a:solidFill>
                <a:latin typeface="Arial"/>
                <a:ea typeface="Arial"/>
                <a:cs typeface="Arial"/>
                <a:sym typeface="Arial"/>
              </a:defRPr>
            </a:lvl1pPr>
            <a:lvl2pPr marL="0" marR="0" lvl="1" indent="0" algn="r" rtl="0">
              <a:spcBef>
                <a:spcPts val="0"/>
              </a:spcBef>
              <a:buNone/>
              <a:defRPr sz="1200" b="0" i="0" u="none" strike="noStrike" cap="none">
                <a:solidFill>
                  <a:srgbClr val="757575"/>
                </a:solidFill>
                <a:latin typeface="Arial"/>
                <a:ea typeface="Arial"/>
                <a:cs typeface="Arial"/>
                <a:sym typeface="Arial"/>
              </a:defRPr>
            </a:lvl2pPr>
            <a:lvl3pPr marL="0" marR="0" lvl="2" indent="0" algn="r" rtl="0">
              <a:spcBef>
                <a:spcPts val="0"/>
              </a:spcBef>
              <a:buNone/>
              <a:defRPr sz="1200" b="0" i="0" u="none" strike="noStrike" cap="none">
                <a:solidFill>
                  <a:srgbClr val="757575"/>
                </a:solidFill>
                <a:latin typeface="Arial"/>
                <a:ea typeface="Arial"/>
                <a:cs typeface="Arial"/>
                <a:sym typeface="Arial"/>
              </a:defRPr>
            </a:lvl3pPr>
            <a:lvl4pPr marL="0" marR="0" lvl="3" indent="0" algn="r" rtl="0">
              <a:spcBef>
                <a:spcPts val="0"/>
              </a:spcBef>
              <a:buNone/>
              <a:defRPr sz="1200" b="0" i="0" u="none" strike="noStrike" cap="none">
                <a:solidFill>
                  <a:srgbClr val="757575"/>
                </a:solidFill>
                <a:latin typeface="Arial"/>
                <a:ea typeface="Arial"/>
                <a:cs typeface="Arial"/>
                <a:sym typeface="Arial"/>
              </a:defRPr>
            </a:lvl4pPr>
            <a:lvl5pPr marL="0" marR="0" lvl="4" indent="0" algn="r" rtl="0">
              <a:spcBef>
                <a:spcPts val="0"/>
              </a:spcBef>
              <a:buNone/>
              <a:defRPr sz="1200" b="0" i="0" u="none" strike="noStrike" cap="none">
                <a:solidFill>
                  <a:srgbClr val="757575"/>
                </a:solidFill>
                <a:latin typeface="Arial"/>
                <a:ea typeface="Arial"/>
                <a:cs typeface="Arial"/>
                <a:sym typeface="Arial"/>
              </a:defRPr>
            </a:lvl5pPr>
            <a:lvl6pPr marL="0" marR="0" lvl="5" indent="0" algn="r" rtl="0">
              <a:spcBef>
                <a:spcPts val="0"/>
              </a:spcBef>
              <a:buNone/>
              <a:defRPr sz="1200" b="0" i="0" u="none" strike="noStrike" cap="none">
                <a:solidFill>
                  <a:srgbClr val="757575"/>
                </a:solidFill>
                <a:latin typeface="Arial"/>
                <a:ea typeface="Arial"/>
                <a:cs typeface="Arial"/>
                <a:sym typeface="Arial"/>
              </a:defRPr>
            </a:lvl6pPr>
            <a:lvl7pPr marL="0" marR="0" lvl="6" indent="0" algn="r" rtl="0">
              <a:spcBef>
                <a:spcPts val="0"/>
              </a:spcBef>
              <a:buNone/>
              <a:defRPr sz="1200" b="0" i="0" u="none" strike="noStrike" cap="none">
                <a:solidFill>
                  <a:srgbClr val="757575"/>
                </a:solidFill>
                <a:latin typeface="Arial"/>
                <a:ea typeface="Arial"/>
                <a:cs typeface="Arial"/>
                <a:sym typeface="Arial"/>
              </a:defRPr>
            </a:lvl7pPr>
            <a:lvl8pPr marL="0" marR="0" lvl="7" indent="0" algn="r" rtl="0">
              <a:spcBef>
                <a:spcPts val="0"/>
              </a:spcBef>
              <a:buNone/>
              <a:defRPr sz="1200" b="0" i="0" u="none" strike="noStrike" cap="none">
                <a:solidFill>
                  <a:srgbClr val="757575"/>
                </a:solidFill>
                <a:latin typeface="Arial"/>
                <a:ea typeface="Arial"/>
                <a:cs typeface="Arial"/>
                <a:sym typeface="Arial"/>
              </a:defRPr>
            </a:lvl8pPr>
            <a:lvl9pPr marL="0" marR="0" lvl="8" indent="0" algn="r" rtl="0">
              <a:spcBef>
                <a:spcPts val="0"/>
              </a:spcBef>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5" name="Google Shape;15;p32"/>
          <p:cNvSpPr/>
          <p:nvPr/>
        </p:nvSpPr>
        <p:spPr>
          <a:xfrm>
            <a:off x="8720454" y="2794301"/>
            <a:ext cx="5158628" cy="5158628"/>
          </a:xfrm>
          <a:custGeom>
            <a:avLst/>
            <a:gdLst/>
            <a:ahLst/>
            <a:cxnLst/>
            <a:rect l="l" t="t" r="r" b="b"/>
            <a:pathLst>
              <a:path w="7730836" h="7730836" extrusionOk="0">
                <a:moveTo>
                  <a:pt x="0" y="0"/>
                </a:moveTo>
                <a:lnTo>
                  <a:pt x="7730836" y="0"/>
                </a:lnTo>
                <a:lnTo>
                  <a:pt x="7730836" y="7730837"/>
                </a:lnTo>
                <a:lnTo>
                  <a:pt x="0" y="7730837"/>
                </a:lnTo>
                <a:lnTo>
                  <a:pt x="0" y="0"/>
                </a:lnTo>
                <a:close/>
              </a:path>
            </a:pathLst>
          </a:custGeom>
          <a:blipFill rotWithShape="1">
            <a:blip r:embed="rId20">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6" name="Google Shape;16;p32"/>
          <p:cNvSpPr/>
          <p:nvPr/>
        </p:nvSpPr>
        <p:spPr>
          <a:xfrm>
            <a:off x="9864504" y="2087071"/>
            <a:ext cx="1688206" cy="1688206"/>
          </a:xfrm>
          <a:custGeom>
            <a:avLst/>
            <a:gdLst/>
            <a:ahLst/>
            <a:cxnLst/>
            <a:rect l="l" t="t" r="r" b="b"/>
            <a:pathLst>
              <a:path w="6350000" h="6350000" extrusionOk="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1E3F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 name="Google Shape;17;p32"/>
          <p:cNvGrpSpPr/>
          <p:nvPr/>
        </p:nvGrpSpPr>
        <p:grpSpPr>
          <a:xfrm>
            <a:off x="-380551" y="-774421"/>
            <a:ext cx="2375289" cy="2577455"/>
            <a:chOff x="0" y="0"/>
            <a:chExt cx="4746217" cy="5150176"/>
          </a:xfrm>
        </p:grpSpPr>
        <p:sp>
          <p:nvSpPr>
            <p:cNvPr id="18" name="Google Shape;18;p32"/>
            <p:cNvSpPr/>
            <p:nvPr/>
          </p:nvSpPr>
          <p:spPr>
            <a:xfrm rot="10800000">
              <a:off x="0" y="0"/>
              <a:ext cx="4746217" cy="4746217"/>
            </a:xfrm>
            <a:custGeom>
              <a:avLst/>
              <a:gdLst/>
              <a:ahLst/>
              <a:cxnLst/>
              <a:rect l="l" t="t" r="r" b="b"/>
              <a:pathLst>
                <a:path w="4746217" h="4746217" extrusionOk="0">
                  <a:moveTo>
                    <a:pt x="0" y="0"/>
                  </a:moveTo>
                  <a:lnTo>
                    <a:pt x="4746217" y="0"/>
                  </a:lnTo>
                  <a:lnTo>
                    <a:pt x="4746217" y="4746217"/>
                  </a:lnTo>
                  <a:lnTo>
                    <a:pt x="0" y="4746217"/>
                  </a:lnTo>
                  <a:lnTo>
                    <a:pt x="0" y="0"/>
                  </a:lnTo>
                  <a:close/>
                </a:path>
              </a:pathLst>
            </a:custGeom>
            <a:blipFill rotWithShape="1">
              <a:blip r:embed="rId21">
                <a:alphaModFix/>
              </a:blip>
              <a:stretch>
                <a:fillRect/>
              </a:stretch>
            </a:blipFill>
            <a:ln>
              <a:noFill/>
            </a:ln>
          </p:spPr>
        </p:sp>
        <p:sp>
          <p:nvSpPr>
            <p:cNvPr id="19" name="Google Shape;19;p32"/>
            <p:cNvSpPr/>
            <p:nvPr/>
          </p:nvSpPr>
          <p:spPr>
            <a:xfrm>
              <a:off x="383127" y="3550960"/>
              <a:ext cx="1599216" cy="1599216"/>
            </a:xfrm>
            <a:custGeom>
              <a:avLst/>
              <a:gdLst/>
              <a:ahLst/>
              <a:cxnLst/>
              <a:rect l="l" t="t" r="r" b="b"/>
              <a:pathLst>
                <a:path w="6350000" h="6350000" extrusionOk="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315F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Google Shape;20;p32"/>
          <p:cNvSpPr/>
          <p:nvPr/>
        </p:nvSpPr>
        <p:spPr>
          <a:xfrm>
            <a:off x="7772211" y="5234943"/>
            <a:ext cx="2936397" cy="2936396"/>
          </a:xfrm>
          <a:custGeom>
            <a:avLst/>
            <a:gdLst/>
            <a:ahLst/>
            <a:cxnLst/>
            <a:rect l="l" t="t" r="r" b="b"/>
            <a:pathLst>
              <a:path w="6355080" h="6355080" extrusionOk="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FB6B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2"/>
          <p:cNvSpPr/>
          <p:nvPr/>
        </p:nvSpPr>
        <p:spPr>
          <a:xfrm>
            <a:off x="946164" y="-1828800"/>
            <a:ext cx="2936397" cy="2936396"/>
          </a:xfrm>
          <a:custGeom>
            <a:avLst/>
            <a:gdLst/>
            <a:ahLst/>
            <a:cxnLst/>
            <a:rect l="l" t="t" r="r" b="b"/>
            <a:pathLst>
              <a:path w="6355080" h="6355080" extrusionOk="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FB6B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2" name="Google Shape;22;p32"/>
          <p:cNvPicPr preferRelativeResize="0"/>
          <p:nvPr/>
        </p:nvPicPr>
        <p:blipFill rotWithShape="1">
          <a:blip r:embed="rId22">
            <a:alphaModFix/>
          </a:blip>
          <a:srcRect/>
          <a:stretch/>
        </p:blipFill>
        <p:spPr>
          <a:xfrm>
            <a:off x="118872" y="6391656"/>
            <a:ext cx="1592010" cy="353780"/>
          </a:xfrm>
          <a:prstGeom prst="rect">
            <a:avLst/>
          </a:prstGeom>
          <a:noFill/>
          <a:ln>
            <a:noFill/>
          </a:ln>
        </p:spPr>
      </p:pic>
      <p:pic>
        <p:nvPicPr>
          <p:cNvPr id="23" name="Google Shape;23;p32"/>
          <p:cNvPicPr preferRelativeResize="0"/>
          <p:nvPr/>
        </p:nvPicPr>
        <p:blipFill rotWithShape="1">
          <a:blip r:embed="rId23">
            <a:alphaModFix/>
          </a:blip>
          <a:srcRect/>
          <a:stretch/>
        </p:blipFill>
        <p:spPr>
          <a:xfrm>
            <a:off x="10917936" y="146304"/>
            <a:ext cx="1237595" cy="591363"/>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pic>
        <p:nvPicPr>
          <p:cNvPr id="2" name="Imagine 1">
            <a:extLst>
              <a:ext uri="{FF2B5EF4-FFF2-40B4-BE49-F238E27FC236}">
                <a16:creationId xmlns:a16="http://schemas.microsoft.com/office/drawing/2014/main" id="{E862088F-05D3-D871-41A2-982B39E29908}"/>
              </a:ext>
            </a:extLst>
          </p:cNvPr>
          <p:cNvPicPr>
            <a:picLocks noChangeAspect="1"/>
          </p:cNvPicPr>
          <p:nvPr/>
        </p:nvPicPr>
        <p:blipFill>
          <a:blip r:embed="rId3"/>
          <a:stretch>
            <a:fillRect/>
          </a:stretch>
        </p:blipFill>
        <p:spPr>
          <a:xfrm>
            <a:off x="0" y="-6458"/>
            <a:ext cx="12180542" cy="686445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10"/>
          <p:cNvSpPr txBox="1"/>
          <p:nvPr/>
        </p:nvSpPr>
        <p:spPr>
          <a:xfrm>
            <a:off x="861289" y="1828815"/>
            <a:ext cx="9261857" cy="452431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chemeClr val="dk1"/>
                </a:solidFill>
                <a:latin typeface="Arial"/>
                <a:ea typeface="Arial"/>
                <a:cs typeface="Arial"/>
                <a:sym typeface="Arial"/>
              </a:rPr>
              <a:t>M              </a:t>
            </a:r>
            <a:r>
              <a:rPr lang="en-US" sz="1800" b="1" dirty="0" err="1">
                <a:solidFill>
                  <a:schemeClr val="dk1"/>
                </a:solidFill>
                <a:latin typeface="Arial"/>
                <a:ea typeface="Arial"/>
                <a:cs typeface="Arial"/>
                <a:sym typeface="Arial"/>
              </a:rPr>
              <a:t>Aplicații</a:t>
            </a:r>
            <a:r>
              <a:rPr lang="en-US" sz="1800" b="1" dirty="0">
                <a:solidFill>
                  <a:schemeClr val="dk1"/>
                </a:solidFill>
                <a:latin typeface="Arial"/>
                <a:ea typeface="Arial"/>
                <a:cs typeface="Arial"/>
                <a:sym typeface="Arial"/>
              </a:rPr>
              <a:t> practice </a:t>
            </a:r>
            <a:r>
              <a:rPr lang="en-US" sz="1800" b="1" dirty="0" err="1">
                <a:solidFill>
                  <a:schemeClr val="dk1"/>
                </a:solidFill>
                <a:latin typeface="Arial"/>
                <a:ea typeface="Arial"/>
                <a:cs typeface="Arial"/>
                <a:sym typeface="Arial"/>
              </a:rPr>
              <a:t>în</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dezvoltarea</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morală</a:t>
            </a:r>
            <a:endParaRPr dirty="0"/>
          </a:p>
          <a:p>
            <a:pPr marL="0" marR="0" lvl="0" indent="0" algn="l" rtl="0">
              <a:spcBef>
                <a:spcPts val="0"/>
              </a:spcBef>
              <a:spcAft>
                <a:spcPts val="0"/>
              </a:spcAft>
              <a:buNone/>
            </a:pPr>
            <a:endParaRPr sz="1800" b="1" dirty="0">
              <a:solidFill>
                <a:schemeClr val="dk1"/>
              </a:solidFill>
              <a:latin typeface="Arial"/>
              <a:ea typeface="Arial"/>
              <a:cs typeface="Arial"/>
              <a:sym typeface="Arial"/>
            </a:endParaRPr>
          </a:p>
          <a:p>
            <a:pPr marL="0" marR="0" lvl="0" indent="0" algn="l" rtl="0">
              <a:spcBef>
                <a:spcPts val="0"/>
              </a:spcBef>
              <a:spcAft>
                <a:spcPts val="0"/>
              </a:spcAft>
              <a:buNone/>
            </a:pPr>
            <a:endParaRPr sz="1800" b="1" dirty="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800"/>
              <a:buFont typeface="Noto Sans Symbols"/>
              <a:buChar char="✔"/>
            </a:pPr>
            <a:r>
              <a:rPr lang="en-US" sz="1800" b="1" dirty="0" err="1">
                <a:solidFill>
                  <a:schemeClr val="dk1"/>
                </a:solidFill>
                <a:latin typeface="Arial"/>
                <a:ea typeface="Arial"/>
                <a:cs typeface="Arial"/>
                <a:sym typeface="Arial"/>
              </a:rPr>
              <a:t>Activități</a:t>
            </a:r>
            <a:r>
              <a:rPr lang="en-US" sz="1800" b="1" dirty="0">
                <a:solidFill>
                  <a:schemeClr val="dk1"/>
                </a:solidFill>
                <a:latin typeface="Arial"/>
                <a:ea typeface="Arial"/>
                <a:cs typeface="Arial"/>
                <a:sym typeface="Arial"/>
              </a:rPr>
              <a:t> de </a:t>
            </a:r>
            <a:r>
              <a:rPr lang="en-US" sz="1800" b="1" dirty="0" err="1">
                <a:solidFill>
                  <a:schemeClr val="dk1"/>
                </a:solidFill>
                <a:latin typeface="Arial"/>
                <a:ea typeface="Arial"/>
                <a:cs typeface="Arial"/>
                <a:sym typeface="Arial"/>
              </a:rPr>
              <a:t>voluntariat</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și</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implicare</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în</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comunitate</a:t>
            </a:r>
            <a:r>
              <a:rPr lang="en-US" sz="1800" b="1" dirty="0">
                <a:solidFill>
                  <a:schemeClr val="dk1"/>
                </a:solidFill>
                <a:latin typeface="Arial"/>
                <a:ea typeface="Arial"/>
                <a:cs typeface="Arial"/>
                <a:sym typeface="Arial"/>
              </a:rPr>
              <a:t> </a:t>
            </a:r>
            <a:endParaRPr dirty="0"/>
          </a:p>
          <a:p>
            <a:pPr marL="0" marR="0" lvl="0" indent="0" algn="l" rtl="0">
              <a:spcBef>
                <a:spcPts val="0"/>
              </a:spcBef>
              <a:spcAft>
                <a:spcPts val="0"/>
              </a:spcAft>
              <a:buNone/>
            </a:pPr>
            <a:endParaRPr sz="1800" b="1" dirty="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800"/>
              <a:buFont typeface="Noto Sans Symbols"/>
              <a:buChar char="✔"/>
            </a:pPr>
            <a:r>
              <a:rPr lang="en-US" sz="1800" b="1" dirty="0" err="1">
                <a:solidFill>
                  <a:schemeClr val="dk1"/>
                </a:solidFill>
                <a:latin typeface="Arial"/>
                <a:ea typeface="Arial"/>
                <a:cs typeface="Arial"/>
                <a:sym typeface="Arial"/>
              </a:rPr>
              <a:t>Grupuri</a:t>
            </a:r>
            <a:r>
              <a:rPr lang="en-US" sz="1800" b="1" dirty="0">
                <a:solidFill>
                  <a:schemeClr val="dk1"/>
                </a:solidFill>
                <a:latin typeface="Arial"/>
                <a:ea typeface="Arial"/>
                <a:cs typeface="Arial"/>
                <a:sym typeface="Arial"/>
              </a:rPr>
              <a:t> de </a:t>
            </a:r>
            <a:r>
              <a:rPr lang="en-US" sz="1800" b="1" dirty="0" err="1">
                <a:solidFill>
                  <a:schemeClr val="dk1"/>
                </a:solidFill>
                <a:latin typeface="Arial"/>
                <a:ea typeface="Arial"/>
                <a:cs typeface="Arial"/>
                <a:sym typeface="Arial"/>
              </a:rPr>
              <a:t>discuții</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etice</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și</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dezbateri</a:t>
            </a:r>
            <a:r>
              <a:rPr lang="en-US" sz="1800" b="1" dirty="0">
                <a:solidFill>
                  <a:schemeClr val="dk1"/>
                </a:solidFill>
                <a:latin typeface="Arial"/>
                <a:ea typeface="Arial"/>
                <a:cs typeface="Arial"/>
                <a:sym typeface="Arial"/>
              </a:rPr>
              <a:t> morale </a:t>
            </a:r>
            <a:endParaRPr dirty="0"/>
          </a:p>
          <a:p>
            <a:pPr marL="0" marR="0" lvl="0" indent="0" algn="l" rtl="0">
              <a:spcBef>
                <a:spcPts val="0"/>
              </a:spcBef>
              <a:spcAft>
                <a:spcPts val="0"/>
              </a:spcAft>
              <a:buNone/>
            </a:pPr>
            <a:endParaRPr sz="1800" b="1" dirty="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800"/>
              <a:buFont typeface="Noto Sans Symbols"/>
              <a:buChar char="✔"/>
            </a:pPr>
            <a:r>
              <a:rPr lang="en-US" sz="1800" b="1" dirty="0" err="1">
                <a:solidFill>
                  <a:schemeClr val="dk1"/>
                </a:solidFill>
                <a:latin typeface="Arial"/>
                <a:ea typeface="Arial"/>
                <a:cs typeface="Arial"/>
                <a:sym typeface="Arial"/>
              </a:rPr>
              <a:t>Participarea</a:t>
            </a:r>
            <a:r>
              <a:rPr lang="en-US" sz="1800" b="1" dirty="0">
                <a:solidFill>
                  <a:schemeClr val="dk1"/>
                </a:solidFill>
                <a:latin typeface="Arial"/>
                <a:ea typeface="Arial"/>
                <a:cs typeface="Arial"/>
                <a:sym typeface="Arial"/>
              </a:rPr>
              <a:t> la </a:t>
            </a:r>
            <a:r>
              <a:rPr lang="en-US" sz="1800" b="1" dirty="0" err="1">
                <a:solidFill>
                  <a:schemeClr val="dk1"/>
                </a:solidFill>
                <a:latin typeface="Arial"/>
                <a:ea typeface="Arial"/>
                <a:cs typeface="Arial"/>
                <a:sym typeface="Arial"/>
              </a:rPr>
              <a:t>programe</a:t>
            </a:r>
            <a:r>
              <a:rPr lang="en-US" sz="1800" b="1" dirty="0">
                <a:solidFill>
                  <a:schemeClr val="dk1"/>
                </a:solidFill>
                <a:latin typeface="Arial"/>
                <a:ea typeface="Arial"/>
                <a:cs typeface="Arial"/>
                <a:sym typeface="Arial"/>
              </a:rPr>
              <a:t> de </a:t>
            </a:r>
            <a:r>
              <a:rPr lang="en-US" sz="1800" b="1" dirty="0" err="1">
                <a:solidFill>
                  <a:schemeClr val="dk1"/>
                </a:solidFill>
                <a:latin typeface="Arial"/>
                <a:ea typeface="Arial"/>
                <a:cs typeface="Arial"/>
                <a:sym typeface="Arial"/>
              </a:rPr>
              <a:t>educație</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și</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formare</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continuă</a:t>
            </a:r>
            <a:r>
              <a:rPr lang="en-US" sz="1800" dirty="0">
                <a:solidFill>
                  <a:schemeClr val="dk1"/>
                </a:solidFill>
                <a:latin typeface="Arial"/>
                <a:ea typeface="Arial"/>
                <a:cs typeface="Arial"/>
                <a:sym typeface="Arial"/>
              </a:rPr>
              <a:t> </a:t>
            </a:r>
            <a:endParaRPr dirty="0"/>
          </a:p>
          <a:p>
            <a:pPr marL="285750" marR="0" lvl="0" indent="-171450" algn="l" rtl="0">
              <a:spcBef>
                <a:spcPts val="0"/>
              </a:spcBef>
              <a:spcAft>
                <a:spcPts val="0"/>
              </a:spcAft>
              <a:buClr>
                <a:schemeClr val="dk1"/>
              </a:buClr>
              <a:buSzPts val="1800"/>
              <a:buFont typeface="Noto Sans Symbols"/>
              <a:buNone/>
            </a:pPr>
            <a:endParaRPr sz="1800" b="1" dirty="0">
              <a:solidFill>
                <a:schemeClr val="dk1"/>
              </a:solidFill>
              <a:latin typeface="Arial"/>
              <a:ea typeface="Arial"/>
              <a:cs typeface="Arial"/>
              <a:sym typeface="Arial"/>
            </a:endParaRPr>
          </a:p>
          <a:p>
            <a:pPr marL="0" marR="0" lvl="0" indent="0" algn="l" rtl="0">
              <a:spcBef>
                <a:spcPts val="0"/>
              </a:spcBef>
              <a:spcAft>
                <a:spcPts val="0"/>
              </a:spcAft>
              <a:buNone/>
            </a:pPr>
            <a:endParaRPr sz="1800" b="1" dirty="0">
              <a:solidFill>
                <a:schemeClr val="dk1"/>
              </a:solidFill>
              <a:latin typeface="Arial"/>
              <a:ea typeface="Arial"/>
              <a:cs typeface="Arial"/>
              <a:sym typeface="Arial"/>
            </a:endParaRPr>
          </a:p>
          <a:p>
            <a:pPr marL="0" marR="0" lvl="0" indent="0" algn="l" rtl="0">
              <a:spcBef>
                <a:spcPts val="0"/>
              </a:spcBef>
              <a:spcAft>
                <a:spcPts val="0"/>
              </a:spcAft>
              <a:buNone/>
            </a:pPr>
            <a:endParaRPr sz="1800" b="1" dirty="0">
              <a:solidFill>
                <a:schemeClr val="dk1"/>
              </a:solidFill>
              <a:latin typeface="Arial"/>
              <a:ea typeface="Arial"/>
              <a:cs typeface="Arial"/>
              <a:sym typeface="Arial"/>
            </a:endParaRPr>
          </a:p>
          <a:p>
            <a:pPr marL="0" marR="0" lvl="0" indent="0" algn="l" rtl="0">
              <a:spcBef>
                <a:spcPts val="0"/>
              </a:spcBef>
              <a:spcAft>
                <a:spcPts val="0"/>
              </a:spcAft>
              <a:buNone/>
            </a:pPr>
            <a:endParaRPr sz="1800" b="1" dirty="0">
              <a:solidFill>
                <a:schemeClr val="dk1"/>
              </a:solidFill>
              <a:latin typeface="Arial"/>
              <a:ea typeface="Arial"/>
              <a:cs typeface="Arial"/>
              <a:sym typeface="Arial"/>
            </a:endParaRPr>
          </a:p>
          <a:p>
            <a:pPr marL="0" marR="0" lvl="0" indent="0" algn="l" rtl="0">
              <a:spcBef>
                <a:spcPts val="0"/>
              </a:spcBef>
              <a:spcAft>
                <a:spcPts val="0"/>
              </a:spcAft>
              <a:buNone/>
            </a:pPr>
            <a:endParaRPr sz="1800" b="1" dirty="0">
              <a:solidFill>
                <a:schemeClr val="dk1"/>
              </a:solidFill>
              <a:latin typeface="Arial"/>
              <a:ea typeface="Arial"/>
              <a:cs typeface="Arial"/>
              <a:sym typeface="Arial"/>
            </a:endParaRPr>
          </a:p>
          <a:p>
            <a:pPr marL="0" marR="0" lvl="0" indent="0" algn="l" rtl="0">
              <a:spcBef>
                <a:spcPts val="0"/>
              </a:spcBef>
              <a:spcAft>
                <a:spcPts val="0"/>
              </a:spcAft>
              <a:buNone/>
            </a:pPr>
            <a:endParaRPr sz="1800" b="1" dirty="0">
              <a:solidFill>
                <a:schemeClr val="dk1"/>
              </a:solidFill>
              <a:latin typeface="Arial"/>
              <a:ea typeface="Arial"/>
              <a:cs typeface="Arial"/>
              <a:sym typeface="Arial"/>
            </a:endParaRPr>
          </a:p>
          <a:p>
            <a:pPr marL="0" marR="0" lvl="0" indent="0" algn="l" rtl="0">
              <a:spcBef>
                <a:spcPts val="0"/>
              </a:spcBef>
              <a:spcAft>
                <a:spcPts val="0"/>
              </a:spcAft>
              <a:buNone/>
            </a:pPr>
            <a:endParaRPr sz="1800" b="1" dirty="0">
              <a:solidFill>
                <a:schemeClr val="dk1"/>
              </a:solidFill>
              <a:latin typeface="Arial"/>
              <a:ea typeface="Arial"/>
              <a:cs typeface="Arial"/>
              <a:sym typeface="Arial"/>
            </a:endParaRPr>
          </a:p>
          <a:p>
            <a:pPr marL="0" marR="0" lvl="0" indent="0" algn="l" rtl="0">
              <a:spcBef>
                <a:spcPts val="0"/>
              </a:spcBef>
              <a:spcAft>
                <a:spcPts val="0"/>
              </a:spcAft>
              <a:buNone/>
            </a:pPr>
            <a:r>
              <a:rPr lang="en-US" sz="1800" b="1" dirty="0">
                <a:solidFill>
                  <a:schemeClr val="dk1"/>
                </a:solidFill>
                <a:latin typeface="Arial"/>
                <a:ea typeface="Arial"/>
                <a:cs typeface="Arial"/>
                <a:sym typeface="Arial"/>
              </a:rPr>
              <a:t>  </a:t>
            </a:r>
            <a:endParaRPr sz="1800" dirty="0">
              <a:solidFill>
                <a:srgbClr val="000000"/>
              </a:solidFill>
              <a:latin typeface="Arial"/>
              <a:ea typeface="Arial"/>
              <a:cs typeface="Arial"/>
              <a:sym typeface="Arial"/>
            </a:endParaRPr>
          </a:p>
        </p:txBody>
      </p:sp>
      <p:sp>
        <p:nvSpPr>
          <p:cNvPr id="237" name="Google Shape;237;p10"/>
          <p:cNvSpPr/>
          <p:nvPr/>
        </p:nvSpPr>
        <p:spPr>
          <a:xfrm>
            <a:off x="870433" y="1801383"/>
            <a:ext cx="749808" cy="576072"/>
          </a:xfrm>
          <a:prstGeom prst="stripedRightArrow">
            <a:avLst>
              <a:gd name="adj1" fmla="val 50000"/>
              <a:gd name="adj2" fmla="val 50000"/>
            </a:avLst>
          </a:prstGeom>
          <a:solidFill>
            <a:schemeClr val="accent1"/>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238" name="Google Shape;238;p10"/>
          <p:cNvPicPr preferRelativeResize="0"/>
          <p:nvPr/>
        </p:nvPicPr>
        <p:blipFill rotWithShape="1">
          <a:blip r:embed="rId3">
            <a:alphaModFix/>
          </a:blip>
          <a:srcRect/>
          <a:stretch/>
        </p:blipFill>
        <p:spPr>
          <a:xfrm>
            <a:off x="4589776" y="4740990"/>
            <a:ext cx="3046988" cy="20313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3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3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36">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36">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36">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36">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36">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36">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36">
                                            <p:txEl>
                                              <p:pRg st="14" end="1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36">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11"/>
          <p:cNvSpPr txBox="1"/>
          <p:nvPr/>
        </p:nvSpPr>
        <p:spPr>
          <a:xfrm>
            <a:off x="2650190" y="503197"/>
            <a:ext cx="7398327" cy="882637"/>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n-US" sz="2400" dirty="0">
                <a:solidFill>
                  <a:srgbClr val="044458"/>
                </a:solidFill>
                <a:latin typeface="+mn-lt"/>
                <a:ea typeface="Batang"/>
                <a:cs typeface="Batang"/>
                <a:sym typeface="Batang"/>
              </a:rPr>
              <a:t>      </a:t>
            </a:r>
            <a:r>
              <a:rPr lang="en-US" sz="2400" dirty="0" err="1">
                <a:solidFill>
                  <a:srgbClr val="044458"/>
                </a:solidFill>
                <a:latin typeface="+mn-lt"/>
                <a:ea typeface="Batang"/>
                <a:cs typeface="Batang"/>
                <a:sym typeface="Batang"/>
              </a:rPr>
              <a:t>Activitatea</a:t>
            </a:r>
            <a:r>
              <a:rPr lang="en-US" sz="2400" dirty="0">
                <a:solidFill>
                  <a:srgbClr val="044458"/>
                </a:solidFill>
                <a:latin typeface="+mn-lt"/>
                <a:ea typeface="Batang"/>
                <a:cs typeface="Batang"/>
                <a:sym typeface="Batang"/>
              </a:rPr>
              <a:t> </a:t>
            </a:r>
            <a:r>
              <a:rPr lang="en-US" sz="2400" dirty="0" err="1">
                <a:solidFill>
                  <a:srgbClr val="044458"/>
                </a:solidFill>
                <a:latin typeface="+mn-lt"/>
                <a:ea typeface="Batang"/>
                <a:cs typeface="Batang"/>
                <a:sym typeface="Batang"/>
              </a:rPr>
              <a:t>fizică</a:t>
            </a:r>
            <a:r>
              <a:rPr lang="en-US" sz="2400" dirty="0">
                <a:solidFill>
                  <a:srgbClr val="044458"/>
                </a:solidFill>
                <a:latin typeface="+mn-lt"/>
                <a:ea typeface="Batang"/>
                <a:cs typeface="Batang"/>
                <a:sym typeface="Batang"/>
              </a:rPr>
              <a:t> - factor-</a:t>
            </a:r>
            <a:r>
              <a:rPr lang="en-US" sz="2400" dirty="0" err="1">
                <a:solidFill>
                  <a:srgbClr val="044458"/>
                </a:solidFill>
                <a:latin typeface="+mn-lt"/>
                <a:ea typeface="Batang"/>
                <a:cs typeface="Batang"/>
                <a:sym typeface="Batang"/>
              </a:rPr>
              <a:t>cheie</a:t>
            </a:r>
            <a:r>
              <a:rPr lang="en-US" sz="2400" dirty="0">
                <a:solidFill>
                  <a:srgbClr val="044458"/>
                </a:solidFill>
                <a:latin typeface="+mn-lt"/>
                <a:ea typeface="Batang"/>
                <a:cs typeface="Batang"/>
                <a:sym typeface="Batang"/>
              </a:rPr>
              <a:t> </a:t>
            </a:r>
            <a:r>
              <a:rPr lang="en-US" sz="2400" dirty="0" err="1">
                <a:solidFill>
                  <a:srgbClr val="044458"/>
                </a:solidFill>
                <a:latin typeface="+mn-lt"/>
                <a:ea typeface="Batang"/>
                <a:cs typeface="Batang"/>
                <a:sym typeface="Batang"/>
              </a:rPr>
              <a:t>în</a:t>
            </a:r>
            <a:r>
              <a:rPr lang="en-US" sz="2400" dirty="0">
                <a:solidFill>
                  <a:srgbClr val="044458"/>
                </a:solidFill>
                <a:latin typeface="+mn-lt"/>
                <a:ea typeface="Batang"/>
                <a:cs typeface="Batang"/>
                <a:sym typeface="Batang"/>
              </a:rPr>
              <a:t> </a:t>
            </a:r>
            <a:r>
              <a:rPr lang="en-US" sz="2400" dirty="0" err="1">
                <a:solidFill>
                  <a:srgbClr val="044458"/>
                </a:solidFill>
                <a:latin typeface="+mn-lt"/>
                <a:ea typeface="Batang"/>
                <a:cs typeface="Batang"/>
                <a:sym typeface="Batang"/>
              </a:rPr>
              <a:t>construirea</a:t>
            </a:r>
            <a:r>
              <a:rPr lang="en-US" sz="2400" dirty="0">
                <a:solidFill>
                  <a:srgbClr val="044458"/>
                </a:solidFill>
                <a:latin typeface="+mn-lt"/>
                <a:ea typeface="Batang"/>
                <a:cs typeface="Batang"/>
                <a:sym typeface="Batang"/>
              </a:rPr>
              <a:t> </a:t>
            </a:r>
            <a:r>
              <a:rPr lang="en-US" sz="2400" dirty="0" err="1">
                <a:solidFill>
                  <a:srgbClr val="044458"/>
                </a:solidFill>
                <a:latin typeface="+mn-lt"/>
                <a:ea typeface="Batang"/>
                <a:cs typeface="Batang"/>
                <a:sym typeface="Batang"/>
              </a:rPr>
              <a:t>unei</a:t>
            </a:r>
            <a:r>
              <a:rPr lang="en-US" sz="2400" dirty="0">
                <a:solidFill>
                  <a:srgbClr val="044458"/>
                </a:solidFill>
                <a:latin typeface="+mn-lt"/>
                <a:ea typeface="Batang"/>
                <a:cs typeface="Batang"/>
                <a:sym typeface="Batang"/>
              </a:rPr>
              <a:t> </a:t>
            </a:r>
            <a:r>
              <a:rPr lang="en-US" sz="2400" dirty="0" err="1">
                <a:solidFill>
                  <a:srgbClr val="044458"/>
                </a:solidFill>
                <a:latin typeface="+mn-lt"/>
                <a:ea typeface="Batang"/>
                <a:cs typeface="Batang"/>
                <a:sym typeface="Batang"/>
              </a:rPr>
              <a:t>identități</a:t>
            </a:r>
            <a:r>
              <a:rPr lang="en-US" sz="2400" dirty="0">
                <a:solidFill>
                  <a:srgbClr val="044458"/>
                </a:solidFill>
                <a:latin typeface="+mn-lt"/>
                <a:ea typeface="Batang"/>
                <a:cs typeface="Batang"/>
                <a:sym typeface="Batang"/>
              </a:rPr>
              <a:t> </a:t>
            </a:r>
            <a:r>
              <a:rPr lang="en-US" sz="2400" dirty="0" err="1">
                <a:solidFill>
                  <a:srgbClr val="044458"/>
                </a:solidFill>
                <a:latin typeface="+mn-lt"/>
                <a:ea typeface="Batang"/>
                <a:cs typeface="Batang"/>
                <a:sym typeface="Batang"/>
              </a:rPr>
              <a:t>pozitive</a:t>
            </a:r>
            <a:r>
              <a:rPr lang="en-US" sz="2400" dirty="0">
                <a:solidFill>
                  <a:srgbClr val="044458"/>
                </a:solidFill>
                <a:latin typeface="+mn-lt"/>
                <a:ea typeface="Batang"/>
                <a:cs typeface="Batang"/>
                <a:sym typeface="Batang"/>
              </a:rPr>
              <a:t> de </a:t>
            </a:r>
            <a:r>
              <a:rPr lang="en-US" sz="2400" dirty="0" err="1">
                <a:solidFill>
                  <a:srgbClr val="044458"/>
                </a:solidFill>
                <a:latin typeface="+mn-lt"/>
                <a:ea typeface="Batang"/>
                <a:cs typeface="Batang"/>
                <a:sym typeface="Batang"/>
              </a:rPr>
              <a:t>îmbătrânire</a:t>
            </a:r>
            <a:r>
              <a:rPr lang="en-US" sz="2400" dirty="0">
                <a:solidFill>
                  <a:srgbClr val="044458"/>
                </a:solidFill>
                <a:latin typeface="+mn-lt"/>
                <a:ea typeface="Batang"/>
                <a:cs typeface="Batang"/>
                <a:sym typeface="Batang"/>
              </a:rPr>
              <a:t>.</a:t>
            </a:r>
            <a:endParaRPr sz="2400" dirty="0">
              <a:solidFill>
                <a:srgbClr val="044458"/>
              </a:solidFill>
              <a:latin typeface="+mn-lt"/>
              <a:ea typeface="Batang"/>
              <a:cs typeface="Batang"/>
              <a:sym typeface="Batang"/>
            </a:endParaRPr>
          </a:p>
        </p:txBody>
      </p:sp>
      <p:sp>
        <p:nvSpPr>
          <p:cNvPr id="245" name="Google Shape;245;p11"/>
          <p:cNvSpPr txBox="1"/>
          <p:nvPr/>
        </p:nvSpPr>
        <p:spPr>
          <a:xfrm>
            <a:off x="870433" y="1801383"/>
            <a:ext cx="8346719" cy="563231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dirty="0">
              <a:solidFill>
                <a:srgbClr val="000000"/>
              </a:solidFill>
              <a:latin typeface="Arial"/>
              <a:ea typeface="Arial"/>
              <a:cs typeface="Arial"/>
              <a:sym typeface="Arial"/>
            </a:endParaRPr>
          </a:p>
          <a:p>
            <a:pPr marL="0" marR="0" lvl="0" indent="0" algn="l" rtl="0">
              <a:spcBef>
                <a:spcPts val="0"/>
              </a:spcBef>
              <a:spcAft>
                <a:spcPts val="0"/>
              </a:spcAft>
              <a:buNone/>
            </a:pP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Activitatea</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fizică</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joacă</a:t>
            </a:r>
            <a:r>
              <a:rPr lang="en-US" sz="1800" dirty="0">
                <a:solidFill>
                  <a:schemeClr val="dk1"/>
                </a:solidFill>
                <a:latin typeface="Arial"/>
                <a:ea typeface="Arial"/>
                <a:cs typeface="Arial"/>
                <a:sym typeface="Arial"/>
              </a:rPr>
              <a:t> un </a:t>
            </a:r>
            <a:r>
              <a:rPr lang="en-US" sz="1800" dirty="0" err="1">
                <a:solidFill>
                  <a:schemeClr val="dk1"/>
                </a:solidFill>
                <a:latin typeface="Arial"/>
                <a:ea typeface="Arial"/>
                <a:cs typeface="Arial"/>
                <a:sym typeface="Arial"/>
              </a:rPr>
              <a:t>rol</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esențial</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în</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construirea</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unei</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identități</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pozitive</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în</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timpul</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îmbătrânirii</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contribuind</a:t>
            </a:r>
            <a:r>
              <a:rPr lang="en-US" sz="1800" dirty="0">
                <a:solidFill>
                  <a:schemeClr val="dk1"/>
                </a:solidFill>
                <a:latin typeface="Arial"/>
                <a:ea typeface="Arial"/>
                <a:cs typeface="Arial"/>
                <a:sym typeface="Arial"/>
              </a:rPr>
              <a:t> la </a:t>
            </a:r>
            <a:r>
              <a:rPr lang="en-US" sz="1800" dirty="0" err="1">
                <a:solidFill>
                  <a:schemeClr val="dk1"/>
                </a:solidFill>
                <a:latin typeface="Arial"/>
                <a:ea typeface="Arial"/>
                <a:cs typeface="Arial"/>
                <a:sym typeface="Arial"/>
              </a:rPr>
              <a:t>menținerea</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sănătății</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independenței</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și</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stimei</a:t>
            </a:r>
            <a:r>
              <a:rPr lang="en-US" sz="1800" dirty="0">
                <a:solidFill>
                  <a:schemeClr val="dk1"/>
                </a:solidFill>
                <a:latin typeface="Arial"/>
                <a:ea typeface="Arial"/>
                <a:cs typeface="Arial"/>
                <a:sym typeface="Arial"/>
              </a:rPr>
              <a:t> de sine.</a:t>
            </a:r>
            <a:endParaRPr sz="1800" dirty="0">
              <a:solidFill>
                <a:schemeClr val="dk1"/>
              </a:solidFill>
              <a:latin typeface="Arial"/>
              <a:ea typeface="Arial"/>
              <a:cs typeface="Arial"/>
              <a:sym typeface="Arial"/>
            </a:endParaRPr>
          </a:p>
          <a:p>
            <a:pPr marL="0" marR="0" lvl="0" indent="0" algn="l" rtl="0">
              <a:spcBef>
                <a:spcPts val="0"/>
              </a:spcBef>
              <a:spcAft>
                <a:spcPts val="0"/>
              </a:spcAft>
              <a:buNone/>
            </a:pP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Ea</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contribuie</a:t>
            </a:r>
            <a:r>
              <a:rPr lang="en-US" sz="1800" dirty="0">
                <a:solidFill>
                  <a:schemeClr val="dk1"/>
                </a:solidFill>
                <a:latin typeface="Arial"/>
                <a:ea typeface="Arial"/>
                <a:cs typeface="Arial"/>
                <a:sym typeface="Arial"/>
              </a:rPr>
              <a:t> la </a:t>
            </a:r>
            <a:r>
              <a:rPr lang="en-US" sz="1800" dirty="0" err="1">
                <a:solidFill>
                  <a:schemeClr val="dk1"/>
                </a:solidFill>
                <a:latin typeface="Arial"/>
                <a:ea typeface="Arial"/>
                <a:cs typeface="Arial"/>
                <a:sym typeface="Arial"/>
              </a:rPr>
              <a:t>menținerea</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unei</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greutăți</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corporale</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sănătoase</a:t>
            </a:r>
            <a:r>
              <a:rPr lang="en-US" sz="1800" dirty="0">
                <a:solidFill>
                  <a:schemeClr val="dk1"/>
                </a:solidFill>
                <a:latin typeface="Arial"/>
                <a:ea typeface="Arial"/>
                <a:cs typeface="Arial"/>
                <a:sym typeface="Arial"/>
              </a:rPr>
              <a:t>, la </a:t>
            </a:r>
            <a:r>
              <a:rPr lang="en-US" sz="1800" dirty="0" err="1">
                <a:solidFill>
                  <a:schemeClr val="dk1"/>
                </a:solidFill>
                <a:latin typeface="Arial"/>
                <a:ea typeface="Arial"/>
                <a:cs typeface="Arial"/>
                <a:sym typeface="Arial"/>
              </a:rPr>
              <a:t>întărirea</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sistemului</a:t>
            </a:r>
            <a:r>
              <a:rPr lang="en-US" sz="1800" dirty="0">
                <a:solidFill>
                  <a:schemeClr val="dk1"/>
                </a:solidFill>
                <a:latin typeface="Arial"/>
                <a:ea typeface="Arial"/>
                <a:cs typeface="Arial"/>
                <a:sym typeface="Arial"/>
              </a:rPr>
              <a:t> cardiovascular, a </a:t>
            </a:r>
            <a:r>
              <a:rPr lang="en-US" sz="1800" dirty="0" err="1">
                <a:solidFill>
                  <a:schemeClr val="dk1"/>
                </a:solidFill>
                <a:latin typeface="Arial"/>
                <a:ea typeface="Arial"/>
                <a:cs typeface="Arial"/>
                <a:sym typeface="Arial"/>
              </a:rPr>
              <a:t>mușchilor</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și</a:t>
            </a:r>
            <a:r>
              <a:rPr lang="en-US" sz="1800" dirty="0">
                <a:solidFill>
                  <a:schemeClr val="dk1"/>
                </a:solidFill>
                <a:latin typeface="Arial"/>
                <a:ea typeface="Arial"/>
                <a:cs typeface="Arial"/>
                <a:sym typeface="Arial"/>
              </a:rPr>
              <a:t> a </a:t>
            </a:r>
            <a:r>
              <a:rPr lang="en-US" sz="1800" dirty="0" err="1">
                <a:solidFill>
                  <a:schemeClr val="dk1"/>
                </a:solidFill>
                <a:latin typeface="Arial"/>
                <a:ea typeface="Arial"/>
                <a:cs typeface="Arial"/>
                <a:sym typeface="Arial"/>
              </a:rPr>
              <a:t>oaselor</a:t>
            </a:r>
            <a:r>
              <a:rPr lang="en-US" sz="1800" dirty="0">
                <a:solidFill>
                  <a:schemeClr val="dk1"/>
                </a:solidFill>
                <a:latin typeface="Arial"/>
                <a:ea typeface="Arial"/>
                <a:cs typeface="Arial"/>
                <a:sym typeface="Arial"/>
              </a:rPr>
              <a:t>. </a:t>
            </a:r>
            <a:endParaRPr sz="1800" dirty="0">
              <a:solidFill>
                <a:schemeClr val="dk1"/>
              </a:solidFill>
              <a:latin typeface="Arial"/>
              <a:ea typeface="Arial"/>
              <a:cs typeface="Arial"/>
              <a:sym typeface="Arial"/>
            </a:endParaRPr>
          </a:p>
          <a:p>
            <a:pPr marL="0" marR="0" lvl="0" indent="0" algn="l" rtl="0">
              <a:spcBef>
                <a:spcPts val="0"/>
              </a:spcBef>
              <a:spcAft>
                <a:spcPts val="0"/>
              </a:spcAft>
              <a:buNone/>
            </a:pPr>
            <a:r>
              <a:rPr lang="en-US" sz="1800" dirty="0" err="1">
                <a:solidFill>
                  <a:schemeClr val="dk1"/>
                </a:solidFill>
                <a:latin typeface="Arial"/>
                <a:ea typeface="Arial"/>
                <a:cs typeface="Arial"/>
                <a:sym typeface="Arial"/>
              </a:rPr>
              <a:t>Prin</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creșterea</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nivelului</a:t>
            </a:r>
            <a:r>
              <a:rPr lang="en-US" sz="1800" dirty="0">
                <a:solidFill>
                  <a:schemeClr val="dk1"/>
                </a:solidFill>
                <a:latin typeface="Arial"/>
                <a:ea typeface="Arial"/>
                <a:cs typeface="Arial"/>
                <a:sym typeface="Arial"/>
              </a:rPr>
              <a:t> de </a:t>
            </a:r>
            <a:r>
              <a:rPr lang="en-US" sz="1800" dirty="0" err="1">
                <a:solidFill>
                  <a:schemeClr val="dk1"/>
                </a:solidFill>
                <a:latin typeface="Arial"/>
                <a:ea typeface="Arial"/>
                <a:cs typeface="Arial"/>
                <a:sym typeface="Arial"/>
              </a:rPr>
              <a:t>activitate</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fizică</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vârstnicii</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își</a:t>
            </a:r>
            <a:r>
              <a:rPr lang="en-US" sz="1800" dirty="0">
                <a:solidFill>
                  <a:schemeClr val="dk1"/>
                </a:solidFill>
                <a:latin typeface="Arial"/>
                <a:ea typeface="Arial"/>
                <a:cs typeface="Arial"/>
                <a:sym typeface="Arial"/>
              </a:rPr>
              <a:t> pot reduce </a:t>
            </a:r>
            <a:r>
              <a:rPr lang="en-US" sz="1800" dirty="0" err="1">
                <a:solidFill>
                  <a:schemeClr val="dk1"/>
                </a:solidFill>
                <a:latin typeface="Arial"/>
                <a:ea typeface="Arial"/>
                <a:cs typeface="Arial"/>
                <a:sym typeface="Arial"/>
              </a:rPr>
              <a:t>riscul</a:t>
            </a:r>
            <a:r>
              <a:rPr lang="en-US" sz="1800" dirty="0">
                <a:solidFill>
                  <a:schemeClr val="dk1"/>
                </a:solidFill>
                <a:latin typeface="Arial"/>
                <a:ea typeface="Arial"/>
                <a:cs typeface="Arial"/>
                <a:sym typeface="Arial"/>
              </a:rPr>
              <a:t> de </a:t>
            </a:r>
            <a:r>
              <a:rPr lang="en-US" sz="1800" dirty="0" err="1">
                <a:solidFill>
                  <a:schemeClr val="dk1"/>
                </a:solidFill>
                <a:latin typeface="Arial"/>
                <a:ea typeface="Arial"/>
                <a:cs typeface="Arial"/>
                <a:sym typeface="Arial"/>
              </a:rPr>
              <a:t>boli</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cronice</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precum</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diabetul</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bolile</a:t>
            </a:r>
            <a:r>
              <a:rPr lang="en-US" sz="1800" dirty="0">
                <a:solidFill>
                  <a:schemeClr val="dk1"/>
                </a:solidFill>
                <a:latin typeface="Arial"/>
                <a:ea typeface="Arial"/>
                <a:cs typeface="Arial"/>
                <a:sym typeface="Arial"/>
              </a:rPr>
              <a:t> de </a:t>
            </a:r>
            <a:r>
              <a:rPr lang="en-US" sz="1800" dirty="0" err="1">
                <a:solidFill>
                  <a:schemeClr val="dk1"/>
                </a:solidFill>
                <a:latin typeface="Arial"/>
                <a:ea typeface="Arial"/>
                <a:cs typeface="Arial"/>
                <a:sym typeface="Arial"/>
              </a:rPr>
              <a:t>inimă</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și</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osteoporoza</a:t>
            </a:r>
            <a:r>
              <a:rPr lang="en-US" sz="1800" dirty="0">
                <a:solidFill>
                  <a:schemeClr val="dk1"/>
                </a:solidFill>
                <a:latin typeface="Arial"/>
                <a:ea typeface="Arial"/>
                <a:cs typeface="Arial"/>
                <a:sym typeface="Arial"/>
              </a:rPr>
              <a:t>. </a:t>
            </a:r>
            <a:endParaRPr sz="1800" dirty="0">
              <a:solidFill>
                <a:schemeClr val="dk1"/>
              </a:solidFill>
              <a:latin typeface="Arial"/>
              <a:ea typeface="Arial"/>
              <a:cs typeface="Arial"/>
              <a:sym typeface="Arial"/>
            </a:endParaRPr>
          </a:p>
          <a:p>
            <a:pPr marL="0" marR="0" lvl="0" indent="0" algn="l" rtl="0">
              <a:spcBef>
                <a:spcPts val="0"/>
              </a:spcBef>
              <a:spcAft>
                <a:spcPts val="0"/>
              </a:spcAft>
              <a:buNone/>
            </a:pPr>
            <a:endParaRPr sz="1800" dirty="0">
              <a:solidFill>
                <a:schemeClr val="dk1"/>
              </a:solidFill>
              <a:latin typeface="Arial"/>
              <a:ea typeface="Arial"/>
              <a:cs typeface="Arial"/>
              <a:sym typeface="Arial"/>
            </a:endParaRPr>
          </a:p>
          <a:p>
            <a:pPr marL="0" marR="0" lvl="0" indent="0" algn="l" rtl="0">
              <a:spcBef>
                <a:spcPts val="0"/>
              </a:spcBef>
              <a:spcAft>
                <a:spcPts val="0"/>
              </a:spcAft>
              <a:buNone/>
            </a:pPr>
            <a:r>
              <a:rPr lang="en-US" sz="1800" dirty="0">
                <a:solidFill>
                  <a:schemeClr val="dk1"/>
                </a:solidFill>
                <a:latin typeface="Arial"/>
                <a:ea typeface="Arial"/>
                <a:cs typeface="Arial"/>
                <a:sym typeface="Arial"/>
              </a:rPr>
              <a:t>	</a:t>
            </a:r>
            <a:r>
              <a:rPr lang="en-US" sz="1800" u="sng" dirty="0">
                <a:solidFill>
                  <a:schemeClr val="dk1"/>
                </a:solidFill>
                <a:latin typeface="Arial"/>
                <a:ea typeface="Arial"/>
                <a:cs typeface="Arial"/>
                <a:sym typeface="Arial"/>
              </a:rPr>
              <a:t>O </a:t>
            </a:r>
            <a:r>
              <a:rPr lang="en-US" sz="1800" u="sng" dirty="0" err="1">
                <a:solidFill>
                  <a:schemeClr val="dk1"/>
                </a:solidFill>
                <a:latin typeface="Arial"/>
                <a:ea typeface="Arial"/>
                <a:cs typeface="Arial"/>
                <a:sym typeface="Arial"/>
              </a:rPr>
              <a:t>bună</a:t>
            </a:r>
            <a:r>
              <a:rPr lang="en-US" sz="1800" u="sng" dirty="0">
                <a:solidFill>
                  <a:schemeClr val="dk1"/>
                </a:solidFill>
                <a:latin typeface="Arial"/>
                <a:ea typeface="Arial"/>
                <a:cs typeface="Arial"/>
                <a:sym typeface="Arial"/>
              </a:rPr>
              <a:t> </a:t>
            </a:r>
            <a:r>
              <a:rPr lang="en-US" sz="1800" u="sng" dirty="0" err="1">
                <a:solidFill>
                  <a:schemeClr val="dk1"/>
                </a:solidFill>
                <a:latin typeface="Arial"/>
                <a:ea typeface="Arial"/>
                <a:cs typeface="Arial"/>
                <a:sym typeface="Arial"/>
              </a:rPr>
              <a:t>sănătate</a:t>
            </a:r>
            <a:r>
              <a:rPr lang="en-US" sz="1800" u="sng" dirty="0">
                <a:solidFill>
                  <a:schemeClr val="dk1"/>
                </a:solidFill>
                <a:latin typeface="Arial"/>
                <a:ea typeface="Arial"/>
                <a:cs typeface="Arial"/>
                <a:sym typeface="Arial"/>
              </a:rPr>
              <a:t> </a:t>
            </a:r>
            <a:r>
              <a:rPr lang="en-US" sz="1800" u="sng" dirty="0" err="1">
                <a:solidFill>
                  <a:schemeClr val="dk1"/>
                </a:solidFill>
                <a:latin typeface="Arial"/>
                <a:ea typeface="Arial"/>
                <a:cs typeface="Arial"/>
                <a:sym typeface="Arial"/>
              </a:rPr>
              <a:t>fizică</a:t>
            </a:r>
            <a:r>
              <a:rPr lang="en-US" sz="1800" u="sng" dirty="0">
                <a:solidFill>
                  <a:schemeClr val="dk1"/>
                </a:solidFill>
                <a:latin typeface="Arial"/>
                <a:ea typeface="Arial"/>
                <a:cs typeface="Arial"/>
                <a:sym typeface="Arial"/>
              </a:rPr>
              <a:t> </a:t>
            </a:r>
            <a:r>
              <a:rPr lang="en-US" sz="1800" u="sng" dirty="0" err="1">
                <a:solidFill>
                  <a:schemeClr val="dk1"/>
                </a:solidFill>
                <a:latin typeface="Arial"/>
                <a:ea typeface="Arial"/>
                <a:cs typeface="Arial"/>
                <a:sym typeface="Arial"/>
              </a:rPr>
              <a:t>contribuie</a:t>
            </a:r>
            <a:r>
              <a:rPr lang="en-US" sz="1800" u="sng" dirty="0">
                <a:solidFill>
                  <a:schemeClr val="dk1"/>
                </a:solidFill>
                <a:latin typeface="Arial"/>
                <a:ea typeface="Arial"/>
                <a:cs typeface="Arial"/>
                <a:sym typeface="Arial"/>
              </a:rPr>
              <a:t> la o </a:t>
            </a:r>
            <a:r>
              <a:rPr lang="en-US" sz="1800" u="sng" dirty="0" err="1">
                <a:solidFill>
                  <a:schemeClr val="dk1"/>
                </a:solidFill>
                <a:latin typeface="Arial"/>
                <a:ea typeface="Arial"/>
                <a:cs typeface="Arial"/>
                <a:sym typeface="Arial"/>
              </a:rPr>
              <a:t>identitate</a:t>
            </a:r>
            <a:r>
              <a:rPr lang="en-US" sz="1800" u="sng" dirty="0">
                <a:solidFill>
                  <a:schemeClr val="dk1"/>
                </a:solidFill>
                <a:latin typeface="Arial"/>
                <a:ea typeface="Arial"/>
                <a:cs typeface="Arial"/>
                <a:sym typeface="Arial"/>
              </a:rPr>
              <a:t> </a:t>
            </a:r>
            <a:r>
              <a:rPr lang="en-US" sz="1800" u="sng" dirty="0" err="1">
                <a:solidFill>
                  <a:schemeClr val="dk1"/>
                </a:solidFill>
                <a:latin typeface="Arial"/>
                <a:ea typeface="Arial"/>
                <a:cs typeface="Arial"/>
                <a:sym typeface="Arial"/>
              </a:rPr>
              <a:t>pozitivă</a:t>
            </a:r>
            <a:r>
              <a:rPr lang="en-US" sz="1800" u="sng" dirty="0">
                <a:solidFill>
                  <a:schemeClr val="dk1"/>
                </a:solidFill>
                <a:latin typeface="Arial"/>
                <a:ea typeface="Arial"/>
                <a:cs typeface="Arial"/>
                <a:sym typeface="Arial"/>
              </a:rPr>
              <a:t> </a:t>
            </a:r>
            <a:r>
              <a:rPr lang="en-US" sz="1800" u="sng" dirty="0" err="1">
                <a:solidFill>
                  <a:schemeClr val="dk1"/>
                </a:solidFill>
                <a:latin typeface="Arial"/>
                <a:ea typeface="Arial"/>
                <a:cs typeface="Arial"/>
                <a:sym typeface="Arial"/>
              </a:rPr>
              <a:t>și</a:t>
            </a:r>
            <a:r>
              <a:rPr lang="en-US" sz="1800" u="sng" dirty="0">
                <a:solidFill>
                  <a:schemeClr val="dk1"/>
                </a:solidFill>
                <a:latin typeface="Arial"/>
                <a:ea typeface="Arial"/>
                <a:cs typeface="Arial"/>
                <a:sym typeface="Arial"/>
              </a:rPr>
              <a:t> la o </a:t>
            </a:r>
            <a:r>
              <a:rPr lang="en-US" sz="1800" u="sng" dirty="0" err="1">
                <a:solidFill>
                  <a:schemeClr val="dk1"/>
                </a:solidFill>
                <a:latin typeface="Arial"/>
                <a:ea typeface="Arial"/>
                <a:cs typeface="Arial"/>
                <a:sym typeface="Arial"/>
              </a:rPr>
              <a:t>mai</a:t>
            </a:r>
            <a:r>
              <a:rPr lang="en-US" sz="1800" u="sng" dirty="0">
                <a:solidFill>
                  <a:schemeClr val="dk1"/>
                </a:solidFill>
                <a:latin typeface="Arial"/>
                <a:ea typeface="Arial"/>
                <a:cs typeface="Arial"/>
                <a:sym typeface="Arial"/>
              </a:rPr>
              <a:t> mare </a:t>
            </a:r>
            <a:r>
              <a:rPr lang="en-US" sz="1800" u="sng" dirty="0" err="1">
                <a:solidFill>
                  <a:schemeClr val="dk1"/>
                </a:solidFill>
                <a:latin typeface="Arial"/>
                <a:ea typeface="Arial"/>
                <a:cs typeface="Arial"/>
                <a:sym typeface="Arial"/>
              </a:rPr>
              <a:t>satisfacție</a:t>
            </a:r>
            <a:r>
              <a:rPr lang="en-US" sz="1800" u="sng" dirty="0">
                <a:solidFill>
                  <a:schemeClr val="dk1"/>
                </a:solidFill>
                <a:latin typeface="Arial"/>
                <a:ea typeface="Arial"/>
                <a:cs typeface="Arial"/>
                <a:sym typeface="Arial"/>
              </a:rPr>
              <a:t> </a:t>
            </a:r>
            <a:r>
              <a:rPr lang="en-US" sz="1800" u="sng" dirty="0" err="1">
                <a:solidFill>
                  <a:schemeClr val="dk1"/>
                </a:solidFill>
                <a:latin typeface="Arial"/>
                <a:ea typeface="Arial"/>
                <a:cs typeface="Arial"/>
                <a:sym typeface="Arial"/>
              </a:rPr>
              <a:t>în</a:t>
            </a:r>
            <a:r>
              <a:rPr lang="en-US" sz="1800" u="sng" dirty="0">
                <a:solidFill>
                  <a:schemeClr val="dk1"/>
                </a:solidFill>
                <a:latin typeface="Arial"/>
                <a:ea typeface="Arial"/>
                <a:cs typeface="Arial"/>
                <a:sym typeface="Arial"/>
              </a:rPr>
              <a:t> </a:t>
            </a:r>
            <a:r>
              <a:rPr lang="en-US" sz="1800" u="sng" dirty="0" err="1">
                <a:solidFill>
                  <a:schemeClr val="dk1"/>
                </a:solidFill>
                <a:latin typeface="Arial"/>
                <a:ea typeface="Arial"/>
                <a:cs typeface="Arial"/>
                <a:sym typeface="Arial"/>
              </a:rPr>
              <a:t>viață</a:t>
            </a:r>
            <a:r>
              <a:rPr lang="en-US" sz="1800" u="sng" dirty="0">
                <a:solidFill>
                  <a:schemeClr val="dk1"/>
                </a:solidFill>
                <a:latin typeface="Arial"/>
                <a:ea typeface="Arial"/>
                <a:cs typeface="Arial"/>
                <a:sym typeface="Arial"/>
              </a:rPr>
              <a:t>. </a:t>
            </a:r>
            <a:endParaRPr sz="1800" u="sng" dirty="0">
              <a:solidFill>
                <a:srgbClr val="000000"/>
              </a:solidFill>
              <a:latin typeface="Arial"/>
              <a:ea typeface="Arial"/>
              <a:cs typeface="Arial"/>
              <a:sym typeface="Arial"/>
            </a:endParaRPr>
          </a:p>
          <a:p>
            <a:pPr marL="0" marR="0" lvl="0" indent="0" algn="l" rtl="0">
              <a:spcBef>
                <a:spcPts val="0"/>
              </a:spcBef>
              <a:spcAft>
                <a:spcPts val="0"/>
              </a:spcAft>
              <a:buNone/>
            </a:pPr>
            <a:endParaRPr sz="1800" dirty="0">
              <a:solidFill>
                <a:srgbClr val="000000"/>
              </a:solidFill>
              <a:latin typeface="Arial"/>
              <a:ea typeface="Arial"/>
              <a:cs typeface="Arial"/>
              <a:sym typeface="Arial"/>
            </a:endParaRPr>
          </a:p>
          <a:p>
            <a:pPr marL="0" marR="0" lvl="0" indent="0" algn="l" rtl="0">
              <a:spcBef>
                <a:spcPts val="0"/>
              </a:spcBef>
              <a:spcAft>
                <a:spcPts val="0"/>
              </a:spcAft>
              <a:buNone/>
            </a:pPr>
            <a:endParaRPr sz="1800" dirty="0">
              <a:solidFill>
                <a:srgbClr val="000000"/>
              </a:solidFill>
              <a:latin typeface="Arial"/>
              <a:ea typeface="Arial"/>
              <a:cs typeface="Arial"/>
              <a:sym typeface="Arial"/>
            </a:endParaRPr>
          </a:p>
          <a:p>
            <a:pPr marL="0" marR="0" lvl="0" indent="0" algn="l" rtl="0">
              <a:spcBef>
                <a:spcPts val="0"/>
              </a:spcBef>
              <a:spcAft>
                <a:spcPts val="0"/>
              </a:spcAft>
              <a:buNone/>
            </a:pPr>
            <a:endParaRPr sz="1800" dirty="0">
              <a:solidFill>
                <a:srgbClr val="000000"/>
              </a:solidFill>
              <a:latin typeface="Arial"/>
              <a:ea typeface="Arial"/>
              <a:cs typeface="Arial"/>
              <a:sym typeface="Arial"/>
            </a:endParaRPr>
          </a:p>
          <a:p>
            <a:pPr marL="0" marR="0" lvl="0" indent="0" algn="l" rtl="0">
              <a:spcBef>
                <a:spcPts val="0"/>
              </a:spcBef>
              <a:spcAft>
                <a:spcPts val="0"/>
              </a:spcAft>
              <a:buNone/>
            </a:pPr>
            <a:endParaRPr sz="1800" dirty="0">
              <a:solidFill>
                <a:srgbClr val="000000"/>
              </a:solidFill>
              <a:latin typeface="Arial"/>
              <a:ea typeface="Arial"/>
              <a:cs typeface="Arial"/>
              <a:sym typeface="Arial"/>
            </a:endParaRPr>
          </a:p>
          <a:p>
            <a:pPr marL="0" marR="0" lvl="0" indent="0" algn="l" rtl="0">
              <a:spcBef>
                <a:spcPts val="0"/>
              </a:spcBef>
              <a:spcAft>
                <a:spcPts val="0"/>
              </a:spcAft>
              <a:buNone/>
            </a:pPr>
            <a:endParaRPr sz="1800" dirty="0">
              <a:solidFill>
                <a:srgbClr val="000000"/>
              </a:solidFill>
              <a:latin typeface="Arial"/>
              <a:ea typeface="Arial"/>
              <a:cs typeface="Arial"/>
              <a:sym typeface="Arial"/>
            </a:endParaRPr>
          </a:p>
          <a:p>
            <a:pPr marL="0" marR="0" lvl="0" indent="0" algn="l" rtl="0">
              <a:spcBef>
                <a:spcPts val="0"/>
              </a:spcBef>
              <a:spcAft>
                <a:spcPts val="0"/>
              </a:spcAft>
              <a:buNone/>
            </a:pPr>
            <a:endParaRPr sz="1800" dirty="0">
              <a:solidFill>
                <a:srgbClr val="000000"/>
              </a:solidFill>
              <a:latin typeface="Arial"/>
              <a:ea typeface="Arial"/>
              <a:cs typeface="Arial"/>
              <a:sym typeface="Arial"/>
            </a:endParaRPr>
          </a:p>
          <a:p>
            <a:pPr marL="0" marR="0" lvl="0" indent="0" algn="l" rtl="0">
              <a:spcBef>
                <a:spcPts val="0"/>
              </a:spcBef>
              <a:spcAft>
                <a:spcPts val="0"/>
              </a:spcAft>
              <a:buNone/>
            </a:pPr>
            <a:endParaRPr sz="1800" dirty="0">
              <a:solidFill>
                <a:srgbClr val="000000"/>
              </a:solidFill>
              <a:latin typeface="Arial"/>
              <a:ea typeface="Arial"/>
              <a:cs typeface="Arial"/>
              <a:sym typeface="Arial"/>
            </a:endParaRPr>
          </a:p>
          <a:p>
            <a:pPr marL="0" marR="0" lvl="0" indent="0" algn="l" rtl="0">
              <a:spcBef>
                <a:spcPts val="0"/>
              </a:spcBef>
              <a:spcAft>
                <a:spcPts val="0"/>
              </a:spcAft>
              <a:buNone/>
            </a:pPr>
            <a:endParaRPr sz="1800" dirty="0">
              <a:solidFill>
                <a:srgbClr val="000000"/>
              </a:solidFill>
              <a:latin typeface="Arial"/>
              <a:ea typeface="Arial"/>
              <a:cs typeface="Arial"/>
              <a:sym typeface="Arial"/>
            </a:endParaRPr>
          </a:p>
          <a:p>
            <a:pPr marL="0" marR="0" lvl="0" indent="0" algn="l" rtl="0">
              <a:spcBef>
                <a:spcPts val="0"/>
              </a:spcBef>
              <a:spcAft>
                <a:spcPts val="0"/>
              </a:spcAft>
              <a:buNone/>
            </a:pPr>
            <a:endParaRPr sz="1800" dirty="0">
              <a:solidFill>
                <a:srgbClr val="000000"/>
              </a:solidFill>
              <a:latin typeface="Arial"/>
              <a:ea typeface="Arial"/>
              <a:cs typeface="Arial"/>
              <a:sym typeface="Arial"/>
            </a:endParaRPr>
          </a:p>
        </p:txBody>
      </p:sp>
      <p:pic>
        <p:nvPicPr>
          <p:cNvPr id="246" name="Google Shape;246;p11"/>
          <p:cNvPicPr preferRelativeResize="0"/>
          <p:nvPr/>
        </p:nvPicPr>
        <p:blipFill rotWithShape="1">
          <a:blip r:embed="rId3">
            <a:alphaModFix/>
          </a:blip>
          <a:srcRect/>
          <a:stretch/>
        </p:blipFill>
        <p:spPr>
          <a:xfrm>
            <a:off x="4059936" y="4601464"/>
            <a:ext cx="3384804" cy="225653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12"/>
          <p:cNvSpPr txBox="1"/>
          <p:nvPr/>
        </p:nvSpPr>
        <p:spPr>
          <a:xfrm>
            <a:off x="800634" y="1444508"/>
            <a:ext cx="8984700" cy="4248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În</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articolul</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Participarea</a:t>
            </a:r>
            <a:r>
              <a:rPr lang="en-US" sz="1800" dirty="0">
                <a:solidFill>
                  <a:schemeClr val="dk1"/>
                </a:solidFill>
                <a:latin typeface="Arial"/>
                <a:ea typeface="Arial"/>
                <a:cs typeface="Arial"/>
                <a:sym typeface="Arial"/>
              </a:rPr>
              <a:t> la sport </a:t>
            </a:r>
            <a:r>
              <a:rPr lang="en-US" sz="1800" dirty="0" err="1">
                <a:solidFill>
                  <a:schemeClr val="dk1"/>
                </a:solidFill>
                <a:latin typeface="Arial"/>
                <a:ea typeface="Arial"/>
                <a:cs typeface="Arial"/>
                <a:sym typeface="Arial"/>
              </a:rPr>
              <a:t>și</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dezvoltarea</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pozitivă</a:t>
            </a:r>
            <a:r>
              <a:rPr lang="en-US" sz="1800" dirty="0">
                <a:solidFill>
                  <a:schemeClr val="dk1"/>
                </a:solidFill>
                <a:latin typeface="Arial"/>
                <a:ea typeface="Arial"/>
                <a:cs typeface="Arial"/>
                <a:sym typeface="Arial"/>
              </a:rPr>
              <a:t> a </a:t>
            </a:r>
            <a:r>
              <a:rPr lang="en-US" sz="1800" dirty="0" err="1">
                <a:solidFill>
                  <a:schemeClr val="dk1"/>
                </a:solidFill>
                <a:latin typeface="Arial"/>
                <a:ea typeface="Arial"/>
                <a:cs typeface="Arial"/>
                <a:sym typeface="Arial"/>
              </a:rPr>
              <a:t>persoanelor</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în</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vârstă</a:t>
            </a:r>
            <a:r>
              <a:rPr lang="en-US" sz="1800" dirty="0">
                <a:solidFill>
                  <a:schemeClr val="dk1"/>
                </a:solidFill>
                <a:latin typeface="Arial"/>
                <a:ea typeface="Arial"/>
                <a:cs typeface="Arial"/>
                <a:sym typeface="Arial"/>
              </a:rPr>
              <a:t>”, Joseph Baker </a:t>
            </a:r>
            <a:r>
              <a:rPr lang="en-US" sz="1800" dirty="0" err="1">
                <a:solidFill>
                  <a:schemeClr val="dk1"/>
                </a:solidFill>
                <a:latin typeface="Arial"/>
                <a:ea typeface="Arial"/>
                <a:cs typeface="Arial"/>
                <a:sym typeface="Arial"/>
              </a:rPr>
              <a:t>și</a:t>
            </a:r>
            <a:r>
              <a:rPr lang="en-US" sz="1800" dirty="0">
                <a:solidFill>
                  <a:schemeClr val="dk1"/>
                </a:solidFill>
                <a:latin typeface="Arial"/>
                <a:ea typeface="Arial"/>
                <a:cs typeface="Arial"/>
                <a:sym typeface="Arial"/>
              </a:rPr>
              <a:t> Jessica Fraser-Thomas </a:t>
            </a:r>
            <a:r>
              <a:rPr lang="en-US" sz="1800" dirty="0" err="1">
                <a:solidFill>
                  <a:schemeClr val="dk1"/>
                </a:solidFill>
                <a:latin typeface="Arial"/>
                <a:ea typeface="Arial"/>
                <a:cs typeface="Arial"/>
                <a:sym typeface="Arial"/>
              </a:rPr>
              <a:t>subliniază</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faptul</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că</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stereotipurile</a:t>
            </a:r>
            <a:r>
              <a:rPr lang="en-US" sz="1800" dirty="0">
                <a:solidFill>
                  <a:schemeClr val="dk1"/>
                </a:solidFill>
                <a:latin typeface="Arial"/>
                <a:ea typeface="Arial"/>
                <a:cs typeface="Arial"/>
                <a:sym typeface="Arial"/>
              </a:rPr>
              <a:t> negative cu </a:t>
            </a:r>
            <a:r>
              <a:rPr lang="en-US" sz="1800" dirty="0" err="1">
                <a:solidFill>
                  <a:schemeClr val="dk1"/>
                </a:solidFill>
                <a:latin typeface="Arial"/>
                <a:ea typeface="Arial"/>
                <a:cs typeface="Arial"/>
                <a:sym typeface="Arial"/>
              </a:rPr>
              <a:t>privire</a:t>
            </a:r>
            <a:r>
              <a:rPr lang="en-US" sz="1800" dirty="0">
                <a:solidFill>
                  <a:schemeClr val="dk1"/>
                </a:solidFill>
                <a:latin typeface="Arial"/>
                <a:ea typeface="Arial"/>
                <a:cs typeface="Arial"/>
                <a:sym typeface="Arial"/>
              </a:rPr>
              <a:t> la </a:t>
            </a:r>
            <a:r>
              <a:rPr lang="en-US" sz="1800" dirty="0" err="1">
                <a:solidFill>
                  <a:schemeClr val="dk1"/>
                </a:solidFill>
                <a:latin typeface="Arial"/>
                <a:ea typeface="Arial"/>
                <a:cs typeface="Arial"/>
                <a:sym typeface="Arial"/>
              </a:rPr>
              <a:t>îmbătrânire</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și</a:t>
            </a:r>
            <a:r>
              <a:rPr lang="en-US" sz="1800" dirty="0">
                <a:solidFill>
                  <a:schemeClr val="dk1"/>
                </a:solidFill>
                <a:latin typeface="Arial"/>
                <a:ea typeface="Arial"/>
                <a:cs typeface="Arial"/>
                <a:sym typeface="Arial"/>
              </a:rPr>
              <a:t> la </a:t>
            </a:r>
            <a:r>
              <a:rPr lang="en-US" sz="1800" dirty="0" err="1">
                <a:solidFill>
                  <a:schemeClr val="dk1"/>
                </a:solidFill>
                <a:latin typeface="Arial"/>
                <a:ea typeface="Arial"/>
                <a:cs typeface="Arial"/>
                <a:sym typeface="Arial"/>
              </a:rPr>
              <a:t>persoanele</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în</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vârstă</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prevalează</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în</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societatea</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occidentală</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iar</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acest</a:t>
            </a:r>
            <a:r>
              <a:rPr lang="en-US" sz="1800" dirty="0">
                <a:solidFill>
                  <a:schemeClr val="dk1"/>
                </a:solidFill>
                <a:latin typeface="Arial"/>
                <a:ea typeface="Arial"/>
                <a:cs typeface="Arial"/>
                <a:sym typeface="Arial"/>
              </a:rPr>
              <a:t> aspect </a:t>
            </a:r>
            <a:r>
              <a:rPr lang="en-US" sz="1800" dirty="0" err="1">
                <a:solidFill>
                  <a:schemeClr val="dk1"/>
                </a:solidFill>
                <a:latin typeface="Arial"/>
                <a:ea typeface="Arial"/>
                <a:cs typeface="Arial"/>
                <a:sym typeface="Arial"/>
              </a:rPr>
              <a:t>poate</a:t>
            </a:r>
            <a:r>
              <a:rPr lang="en-US" sz="1800" dirty="0">
                <a:solidFill>
                  <a:schemeClr val="dk1"/>
                </a:solidFill>
                <a:latin typeface="Arial"/>
                <a:ea typeface="Arial"/>
                <a:cs typeface="Arial"/>
                <a:sym typeface="Arial"/>
              </a:rPr>
              <a:t> genera </a:t>
            </a:r>
            <a:r>
              <a:rPr lang="en-US" sz="1800" dirty="0" err="1">
                <a:solidFill>
                  <a:schemeClr val="dk1"/>
                </a:solidFill>
                <a:latin typeface="Arial"/>
                <a:ea typeface="Arial"/>
                <a:cs typeface="Arial"/>
                <a:sym typeface="Arial"/>
              </a:rPr>
              <a:t>tendința</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seniorilor</a:t>
            </a:r>
            <a:r>
              <a:rPr lang="en-US" sz="1800" dirty="0">
                <a:solidFill>
                  <a:schemeClr val="dk1"/>
                </a:solidFill>
                <a:latin typeface="Arial"/>
                <a:ea typeface="Arial"/>
                <a:cs typeface="Arial"/>
                <a:sym typeface="Arial"/>
              </a:rPr>
              <a:t> de a </a:t>
            </a:r>
            <a:r>
              <a:rPr lang="en-US" sz="1800" dirty="0" err="1">
                <a:solidFill>
                  <a:schemeClr val="dk1"/>
                </a:solidFill>
                <a:latin typeface="Arial"/>
                <a:ea typeface="Arial"/>
                <a:cs typeface="Arial"/>
                <a:sym typeface="Arial"/>
              </a:rPr>
              <a:t>evita</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activitatea</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fizică</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și</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sportul</a:t>
            </a:r>
            <a:r>
              <a:rPr lang="en-US" sz="1800" dirty="0">
                <a:solidFill>
                  <a:schemeClr val="dk1"/>
                </a:solidFill>
                <a:latin typeface="Arial"/>
                <a:ea typeface="Arial"/>
                <a:cs typeface="Arial"/>
                <a:sym typeface="Arial"/>
              </a:rPr>
              <a:t>. </a:t>
            </a:r>
            <a:endParaRPr sz="1800" dirty="0">
              <a:solidFill>
                <a:schemeClr val="dk1"/>
              </a:solidFill>
              <a:latin typeface="Arial"/>
              <a:ea typeface="Arial"/>
              <a:cs typeface="Arial"/>
              <a:sym typeface="Arial"/>
            </a:endParaRPr>
          </a:p>
          <a:p>
            <a:pPr marL="0" marR="0" lvl="0" indent="0" algn="l" rtl="0">
              <a:spcBef>
                <a:spcPts val="0"/>
              </a:spcBef>
              <a:spcAft>
                <a:spcPts val="0"/>
              </a:spcAft>
              <a:buNone/>
            </a:pPr>
            <a:r>
              <a:rPr lang="en-US" sz="1800" dirty="0" err="1">
                <a:solidFill>
                  <a:schemeClr val="dk1"/>
                </a:solidFill>
                <a:latin typeface="Arial"/>
                <a:ea typeface="Arial"/>
                <a:cs typeface="Arial"/>
                <a:sym typeface="Arial"/>
              </a:rPr>
              <a:t>Unele</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studii</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sugerează</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că</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seniorii</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interiorizează</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aceste</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atitudini</a:t>
            </a:r>
            <a:r>
              <a:rPr lang="en-US" sz="1800" dirty="0">
                <a:solidFill>
                  <a:schemeClr val="dk1"/>
                </a:solidFill>
                <a:latin typeface="Arial"/>
                <a:ea typeface="Arial"/>
                <a:cs typeface="Arial"/>
                <a:sym typeface="Arial"/>
              </a:rPr>
              <a:t> negative </a:t>
            </a:r>
            <a:r>
              <a:rPr lang="en-US" sz="1800" dirty="0" err="1">
                <a:solidFill>
                  <a:schemeClr val="dk1"/>
                </a:solidFill>
                <a:latin typeface="Arial"/>
                <a:ea typeface="Arial"/>
                <a:cs typeface="Arial"/>
                <a:sym typeface="Arial"/>
              </a:rPr>
              <a:t>și</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stereotipuri</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despre</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vârstnici</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ceea</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ce</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îi</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determină</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să</a:t>
            </a:r>
            <a:r>
              <a:rPr lang="en-US" sz="1800" dirty="0">
                <a:solidFill>
                  <a:schemeClr val="dk1"/>
                </a:solidFill>
                <a:latin typeface="Arial"/>
                <a:ea typeface="Arial"/>
                <a:cs typeface="Arial"/>
                <a:sym typeface="Arial"/>
              </a:rPr>
              <a:t> evite </a:t>
            </a:r>
            <a:r>
              <a:rPr lang="en-US" sz="1800" dirty="0" err="1">
                <a:solidFill>
                  <a:schemeClr val="dk1"/>
                </a:solidFill>
                <a:latin typeface="Arial"/>
                <a:ea typeface="Arial"/>
                <a:cs typeface="Arial"/>
                <a:sym typeface="Arial"/>
              </a:rPr>
              <a:t>activitățile</a:t>
            </a:r>
            <a:r>
              <a:rPr lang="en-US" sz="1800" dirty="0">
                <a:solidFill>
                  <a:schemeClr val="dk1"/>
                </a:solidFill>
                <a:latin typeface="Arial"/>
                <a:ea typeface="Arial"/>
                <a:cs typeface="Arial"/>
                <a:sym typeface="Arial"/>
              </a:rPr>
              <a:t> sportive, </a:t>
            </a:r>
            <a:r>
              <a:rPr lang="en-US" sz="1800" dirty="0" err="1">
                <a:solidFill>
                  <a:schemeClr val="dk1"/>
                </a:solidFill>
                <a:latin typeface="Arial"/>
                <a:ea typeface="Arial"/>
                <a:cs typeface="Arial"/>
                <a:sym typeface="Arial"/>
              </a:rPr>
              <a:t>considerându</a:t>
            </a:r>
            <a:r>
              <a:rPr lang="en-US" sz="1800" dirty="0">
                <a:solidFill>
                  <a:schemeClr val="dk1"/>
                </a:solidFill>
                <a:latin typeface="Arial"/>
                <a:ea typeface="Arial"/>
                <a:cs typeface="Arial"/>
                <a:sym typeface="Arial"/>
              </a:rPr>
              <a:t>-le </a:t>
            </a:r>
            <a:r>
              <a:rPr lang="en-US" sz="1800" dirty="0" err="1">
                <a:solidFill>
                  <a:schemeClr val="dk1"/>
                </a:solidFill>
                <a:latin typeface="Arial"/>
                <a:ea typeface="Arial"/>
                <a:cs typeface="Arial"/>
                <a:sym typeface="Arial"/>
              </a:rPr>
              <a:t>prea</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riscante</a:t>
            </a:r>
            <a:r>
              <a:rPr lang="en-US" sz="1800" dirty="0">
                <a:solidFill>
                  <a:schemeClr val="dk1"/>
                </a:solidFill>
                <a:latin typeface="Arial"/>
                <a:ea typeface="Arial"/>
                <a:cs typeface="Arial"/>
                <a:sym typeface="Arial"/>
              </a:rPr>
              <a:t>. </a:t>
            </a:r>
            <a:endParaRPr dirty="0"/>
          </a:p>
          <a:p>
            <a:pPr marL="0" marR="0" lvl="0" indent="0" algn="l" rtl="0">
              <a:spcBef>
                <a:spcPts val="0"/>
              </a:spcBef>
              <a:spcAft>
                <a:spcPts val="0"/>
              </a:spcAft>
              <a:buNone/>
            </a:pPr>
            <a:r>
              <a:rPr lang="en-US" sz="1800" dirty="0" err="1">
                <a:solidFill>
                  <a:schemeClr val="dk1"/>
                </a:solidFill>
                <a:latin typeface="Arial"/>
                <a:ea typeface="Arial"/>
                <a:cs typeface="Arial"/>
                <a:sym typeface="Arial"/>
              </a:rPr>
              <a:t>Unii</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cercetători</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consideră</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că</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modelul</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sportivilor</a:t>
            </a:r>
            <a:r>
              <a:rPr lang="en-US" sz="1800" dirty="0">
                <a:solidFill>
                  <a:schemeClr val="dk1"/>
                </a:solidFill>
                <a:latin typeface="Arial"/>
                <a:ea typeface="Arial"/>
                <a:cs typeface="Arial"/>
                <a:sym typeface="Arial"/>
              </a:rPr>
              <a:t> de </a:t>
            </a:r>
            <a:r>
              <a:rPr lang="en-US" sz="1800" dirty="0" err="1">
                <a:solidFill>
                  <a:schemeClr val="dk1"/>
                </a:solidFill>
                <a:latin typeface="Arial"/>
                <a:ea typeface="Arial"/>
                <a:cs typeface="Arial"/>
                <a:sym typeface="Arial"/>
              </a:rPr>
              <a:t>performanță</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poate</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reprezenta</a:t>
            </a:r>
            <a:r>
              <a:rPr lang="en-US" sz="1800" dirty="0">
                <a:solidFill>
                  <a:schemeClr val="dk1"/>
                </a:solidFill>
                <a:latin typeface="Arial"/>
                <a:ea typeface="Arial"/>
                <a:cs typeface="Arial"/>
                <a:sym typeface="Arial"/>
              </a:rPr>
              <a:t> un factor </a:t>
            </a:r>
            <a:r>
              <a:rPr lang="en-US" sz="1800" dirty="0" err="1">
                <a:solidFill>
                  <a:schemeClr val="dk1"/>
                </a:solidFill>
                <a:latin typeface="Arial"/>
                <a:ea typeface="Arial"/>
                <a:cs typeface="Arial"/>
                <a:sym typeface="Arial"/>
              </a:rPr>
              <a:t>motivațional</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privind</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decizia</a:t>
            </a:r>
            <a:r>
              <a:rPr lang="en-US" sz="1800" dirty="0">
                <a:solidFill>
                  <a:schemeClr val="dk1"/>
                </a:solidFill>
                <a:latin typeface="Arial"/>
                <a:ea typeface="Arial"/>
                <a:cs typeface="Arial"/>
                <a:sym typeface="Arial"/>
              </a:rPr>
              <a:t> de a face </a:t>
            </a:r>
            <a:r>
              <a:rPr lang="en-US" sz="1800" dirty="0" err="1">
                <a:solidFill>
                  <a:schemeClr val="dk1"/>
                </a:solidFill>
                <a:latin typeface="Arial"/>
                <a:ea typeface="Arial"/>
                <a:cs typeface="Arial"/>
                <a:sym typeface="Arial"/>
              </a:rPr>
              <a:t>mișcare</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însă</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răspunsul</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vârstnicilor</a:t>
            </a:r>
            <a:r>
              <a:rPr lang="en-US" sz="1800" dirty="0">
                <a:solidFill>
                  <a:schemeClr val="dk1"/>
                </a:solidFill>
                <a:latin typeface="Arial"/>
                <a:ea typeface="Arial"/>
                <a:cs typeface="Arial"/>
                <a:sym typeface="Arial"/>
              </a:rPr>
              <a:t> nu a </a:t>
            </a:r>
            <a:r>
              <a:rPr lang="en-US" sz="1800" dirty="0" err="1">
                <a:solidFill>
                  <a:schemeClr val="dk1"/>
                </a:solidFill>
                <a:latin typeface="Arial"/>
                <a:ea typeface="Arial"/>
                <a:cs typeface="Arial"/>
                <a:sym typeface="Arial"/>
              </a:rPr>
              <a:t>fost</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în</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totalitate</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cel</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așteptat</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Diferența</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dintre</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ținta</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propusă</a:t>
            </a:r>
            <a:r>
              <a:rPr lang="en-US" sz="1800" dirty="0">
                <a:solidFill>
                  <a:schemeClr val="dk1"/>
                </a:solidFill>
                <a:latin typeface="Arial"/>
                <a:ea typeface="Arial"/>
                <a:cs typeface="Arial"/>
                <a:sym typeface="Arial"/>
              </a:rPr>
              <a:t> - </a:t>
            </a:r>
            <a:r>
              <a:rPr lang="en-US" sz="1800" dirty="0" err="1">
                <a:solidFill>
                  <a:schemeClr val="dk1"/>
                </a:solidFill>
                <a:latin typeface="Arial"/>
                <a:ea typeface="Arial"/>
                <a:cs typeface="Arial"/>
                <a:sym typeface="Arial"/>
              </a:rPr>
              <a:t>atletul</a:t>
            </a:r>
            <a:r>
              <a:rPr lang="en-US" sz="1800" dirty="0">
                <a:solidFill>
                  <a:schemeClr val="dk1"/>
                </a:solidFill>
                <a:latin typeface="Arial"/>
                <a:ea typeface="Arial"/>
                <a:cs typeface="Arial"/>
                <a:sym typeface="Arial"/>
              </a:rPr>
              <a:t> de </a:t>
            </a:r>
            <a:r>
              <a:rPr lang="en-US" sz="1800" dirty="0" err="1">
                <a:solidFill>
                  <a:schemeClr val="dk1"/>
                </a:solidFill>
                <a:latin typeface="Arial"/>
                <a:ea typeface="Arial"/>
                <a:cs typeface="Arial"/>
                <a:sym typeface="Arial"/>
              </a:rPr>
              <a:t>performanță</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și</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imaginea</a:t>
            </a:r>
            <a:r>
              <a:rPr lang="en-US" sz="1800" dirty="0">
                <a:solidFill>
                  <a:schemeClr val="dk1"/>
                </a:solidFill>
                <a:latin typeface="Arial"/>
                <a:ea typeface="Arial"/>
                <a:cs typeface="Arial"/>
                <a:sym typeface="Arial"/>
              </a:rPr>
              <a:t> de sine a </a:t>
            </a:r>
            <a:r>
              <a:rPr lang="en-US" sz="1800" dirty="0" err="1">
                <a:solidFill>
                  <a:schemeClr val="dk1"/>
                </a:solidFill>
                <a:latin typeface="Arial"/>
                <a:ea typeface="Arial"/>
                <a:cs typeface="Arial"/>
                <a:sym typeface="Arial"/>
              </a:rPr>
              <a:t>persoanei</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în</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cauză</a:t>
            </a:r>
            <a:r>
              <a:rPr lang="en-US" sz="1800" dirty="0">
                <a:solidFill>
                  <a:schemeClr val="dk1"/>
                </a:solidFill>
                <a:latin typeface="Arial"/>
                <a:ea typeface="Arial"/>
                <a:cs typeface="Arial"/>
                <a:sym typeface="Arial"/>
              </a:rPr>
              <a:t> a </a:t>
            </a:r>
            <a:r>
              <a:rPr lang="en-US" sz="1800" dirty="0" err="1">
                <a:solidFill>
                  <a:schemeClr val="dk1"/>
                </a:solidFill>
                <a:latin typeface="Arial"/>
                <a:ea typeface="Arial"/>
                <a:cs typeface="Arial"/>
                <a:sym typeface="Arial"/>
              </a:rPr>
              <a:t>fost</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atât</a:t>
            </a:r>
            <a:r>
              <a:rPr lang="en-US" sz="1800" dirty="0">
                <a:solidFill>
                  <a:schemeClr val="dk1"/>
                </a:solidFill>
                <a:latin typeface="Arial"/>
                <a:ea typeface="Arial"/>
                <a:cs typeface="Arial"/>
                <a:sym typeface="Arial"/>
              </a:rPr>
              <a:t> de </a:t>
            </a:r>
            <a:r>
              <a:rPr lang="en-US" sz="1800" dirty="0" err="1">
                <a:solidFill>
                  <a:schemeClr val="dk1"/>
                </a:solidFill>
                <a:latin typeface="Arial"/>
                <a:ea typeface="Arial"/>
                <a:cs typeface="Arial"/>
                <a:sym typeface="Arial"/>
              </a:rPr>
              <a:t>semnificativă</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încât</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orice</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inițiativă</a:t>
            </a:r>
            <a:r>
              <a:rPr lang="en-US" sz="1800" dirty="0">
                <a:solidFill>
                  <a:schemeClr val="dk1"/>
                </a:solidFill>
                <a:latin typeface="Arial"/>
                <a:ea typeface="Arial"/>
                <a:cs typeface="Arial"/>
                <a:sym typeface="Arial"/>
              </a:rPr>
              <a:t> de </a:t>
            </a:r>
            <a:r>
              <a:rPr lang="en-US" sz="1800" dirty="0" err="1">
                <a:solidFill>
                  <a:schemeClr val="dk1"/>
                </a:solidFill>
                <a:latin typeface="Arial"/>
                <a:ea typeface="Arial"/>
                <a:cs typeface="Arial"/>
                <a:sym typeface="Arial"/>
              </a:rPr>
              <a:t>apropiere</a:t>
            </a:r>
            <a:r>
              <a:rPr lang="en-US" sz="1800" dirty="0">
                <a:solidFill>
                  <a:schemeClr val="dk1"/>
                </a:solidFill>
                <a:latin typeface="Arial"/>
                <a:ea typeface="Arial"/>
                <a:cs typeface="Arial"/>
                <a:sym typeface="Arial"/>
              </a:rPr>
              <a:t> de </a:t>
            </a:r>
            <a:r>
              <a:rPr lang="en-US" sz="1800" dirty="0" err="1">
                <a:solidFill>
                  <a:schemeClr val="dk1"/>
                </a:solidFill>
                <a:latin typeface="Arial"/>
                <a:ea typeface="Arial"/>
                <a:cs typeface="Arial"/>
                <a:sym typeface="Arial"/>
              </a:rPr>
              <a:t>acea</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țintă</a:t>
            </a:r>
            <a:r>
              <a:rPr lang="en-US" sz="1800" dirty="0">
                <a:solidFill>
                  <a:schemeClr val="dk1"/>
                </a:solidFill>
                <a:latin typeface="Arial"/>
                <a:ea typeface="Arial"/>
                <a:cs typeface="Arial"/>
                <a:sym typeface="Arial"/>
              </a:rPr>
              <a:t> a </a:t>
            </a:r>
            <a:r>
              <a:rPr lang="en-US" sz="1800" dirty="0" err="1">
                <a:solidFill>
                  <a:schemeClr val="dk1"/>
                </a:solidFill>
                <a:latin typeface="Arial"/>
                <a:ea typeface="Arial"/>
                <a:cs typeface="Arial"/>
                <a:sym typeface="Arial"/>
              </a:rPr>
              <a:t>fost</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eradicată</a:t>
            </a:r>
            <a:r>
              <a:rPr lang="en-US" sz="1800" dirty="0">
                <a:solidFill>
                  <a:schemeClr val="dk1"/>
                </a:solidFill>
                <a:latin typeface="Arial"/>
                <a:ea typeface="Arial"/>
                <a:cs typeface="Arial"/>
                <a:sym typeface="Arial"/>
              </a:rPr>
              <a:t>.</a:t>
            </a:r>
            <a:endParaRPr sz="1800" dirty="0">
              <a:solidFill>
                <a:schemeClr val="dk1"/>
              </a:solidFill>
              <a:latin typeface="Arial"/>
              <a:ea typeface="Arial"/>
              <a:cs typeface="Arial"/>
              <a:sym typeface="Arial"/>
            </a:endParaRPr>
          </a:p>
          <a:p>
            <a:pPr marL="0" marR="0" lvl="0" indent="0" algn="l" rtl="0">
              <a:spcBef>
                <a:spcPts val="0"/>
              </a:spcBef>
              <a:spcAft>
                <a:spcPts val="0"/>
              </a:spcAft>
              <a:buNone/>
            </a:pP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Concluzia</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surprinzătoare</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este</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că</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imaginea</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unui</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atlet</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poate</a:t>
            </a:r>
            <a:r>
              <a:rPr lang="en-US" sz="1800" dirty="0">
                <a:solidFill>
                  <a:schemeClr val="dk1"/>
                </a:solidFill>
                <a:latin typeface="Arial"/>
                <a:ea typeface="Arial"/>
                <a:cs typeface="Arial"/>
                <a:sym typeface="Arial"/>
              </a:rPr>
              <a:t> fi </a:t>
            </a:r>
            <a:r>
              <a:rPr lang="en-US" sz="1800" dirty="0" err="1">
                <a:solidFill>
                  <a:schemeClr val="dk1"/>
                </a:solidFill>
                <a:latin typeface="Arial"/>
                <a:ea typeface="Arial"/>
                <a:cs typeface="Arial"/>
                <a:sym typeface="Arial"/>
              </a:rPr>
              <a:t>considerată</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mai</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degrabă</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intimidantă</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sau</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inadecvată</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chiar</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și</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pentru</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persoanele</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în</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vârstă</a:t>
            </a:r>
            <a:r>
              <a:rPr lang="en-US" sz="1800" dirty="0">
                <a:solidFill>
                  <a:schemeClr val="dk1"/>
                </a:solidFill>
                <a:latin typeface="Arial"/>
                <a:ea typeface="Arial"/>
                <a:cs typeface="Arial"/>
                <a:sym typeface="Arial"/>
              </a:rPr>
              <a:t> care </a:t>
            </a:r>
            <a:r>
              <a:rPr lang="en-US" sz="1800" dirty="0" err="1">
                <a:solidFill>
                  <a:schemeClr val="dk1"/>
                </a:solidFill>
                <a:latin typeface="Arial"/>
                <a:ea typeface="Arial"/>
                <a:cs typeface="Arial"/>
                <a:sym typeface="Arial"/>
              </a:rPr>
              <a:t>sunt</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deja</a:t>
            </a:r>
            <a:r>
              <a:rPr lang="en-US" sz="1800" dirty="0">
                <a:solidFill>
                  <a:schemeClr val="dk1"/>
                </a:solidFill>
                <a:latin typeface="Arial"/>
                <a:ea typeface="Arial"/>
                <a:cs typeface="Arial"/>
                <a:sym typeface="Arial"/>
              </a:rPr>
              <a:t> implicate </a:t>
            </a:r>
            <a:r>
              <a:rPr lang="en-US" sz="1800" dirty="0" err="1">
                <a:solidFill>
                  <a:schemeClr val="dk1"/>
                </a:solidFill>
                <a:latin typeface="Arial"/>
                <a:ea typeface="Arial"/>
                <a:cs typeface="Arial"/>
                <a:sym typeface="Arial"/>
              </a:rPr>
              <a:t>în</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activități</a:t>
            </a:r>
            <a:r>
              <a:rPr lang="en-US" sz="1800" dirty="0">
                <a:solidFill>
                  <a:schemeClr val="dk1"/>
                </a:solidFill>
                <a:latin typeface="Arial"/>
                <a:ea typeface="Arial"/>
                <a:cs typeface="Arial"/>
                <a:sym typeface="Arial"/>
              </a:rPr>
              <a:t> sportive moderate” (Baker </a:t>
            </a:r>
            <a:r>
              <a:rPr lang="en-US" sz="1800" dirty="0" err="1">
                <a:solidFill>
                  <a:schemeClr val="dk1"/>
                </a:solidFill>
                <a:latin typeface="Arial"/>
                <a:ea typeface="Arial"/>
                <a:cs typeface="Arial"/>
                <a:sym typeface="Arial"/>
              </a:rPr>
              <a:t>e.a</a:t>
            </a:r>
            <a:r>
              <a:rPr lang="en-US" sz="1800" dirty="0">
                <a:solidFill>
                  <a:schemeClr val="dk1"/>
                </a:solidFill>
                <a:latin typeface="Arial"/>
                <a:ea typeface="Arial"/>
                <a:cs typeface="Arial"/>
                <a:sym typeface="Arial"/>
              </a:rPr>
              <a:t>, 2009). </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13"/>
          <p:cNvSpPr txBox="1"/>
          <p:nvPr/>
        </p:nvSpPr>
        <p:spPr>
          <a:xfrm>
            <a:off x="796294" y="1331826"/>
            <a:ext cx="4747772" cy="48013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a:p>
            <a:pPr marL="0" marR="0" lvl="0" indent="0" algn="l" rtl="0">
              <a:spcBef>
                <a:spcPts val="0"/>
              </a:spcBef>
              <a:spcAft>
                <a:spcPts val="0"/>
              </a:spcAft>
              <a:buNone/>
            </a:pPr>
            <a:endParaRPr sz="1800" dirty="0">
              <a:solidFill>
                <a:schemeClr val="dk1"/>
              </a:solidFill>
              <a:latin typeface="Arial"/>
              <a:ea typeface="Arial"/>
              <a:cs typeface="Arial"/>
              <a:sym typeface="Arial"/>
            </a:endParaRPr>
          </a:p>
          <a:p>
            <a:pPr marL="0" marR="0" lvl="0" indent="0" algn="l" rtl="0">
              <a:spcBef>
                <a:spcPts val="0"/>
              </a:spcBef>
              <a:spcAft>
                <a:spcPts val="0"/>
              </a:spcAft>
              <a:buNone/>
            </a:pPr>
            <a:r>
              <a:rPr lang="en-US" sz="1800" b="1" u="sng" dirty="0" err="1">
                <a:solidFill>
                  <a:schemeClr val="dk1"/>
                </a:solidFill>
                <a:latin typeface="Arial"/>
                <a:ea typeface="Arial"/>
                <a:cs typeface="Arial"/>
                <a:sym typeface="Arial"/>
              </a:rPr>
              <a:t>În</a:t>
            </a:r>
            <a:r>
              <a:rPr lang="en-US" sz="1800" b="1" u="sng" dirty="0">
                <a:solidFill>
                  <a:schemeClr val="dk1"/>
                </a:solidFill>
                <a:latin typeface="Arial"/>
                <a:ea typeface="Arial"/>
                <a:cs typeface="Arial"/>
                <a:sym typeface="Arial"/>
              </a:rPr>
              <a:t> </a:t>
            </a:r>
            <a:r>
              <a:rPr lang="en-US" sz="1800" b="1" u="sng" dirty="0" err="1">
                <a:solidFill>
                  <a:schemeClr val="dk1"/>
                </a:solidFill>
                <a:latin typeface="Arial"/>
                <a:ea typeface="Arial"/>
                <a:cs typeface="Arial"/>
                <a:sym typeface="Arial"/>
              </a:rPr>
              <a:t>concluzie</a:t>
            </a:r>
            <a:r>
              <a:rPr lang="en-US" sz="1800" b="1" u="sng" dirty="0">
                <a:solidFill>
                  <a:schemeClr val="dk1"/>
                </a:solidFill>
                <a:latin typeface="Arial"/>
                <a:ea typeface="Arial"/>
                <a:cs typeface="Arial"/>
                <a:sym typeface="Arial"/>
              </a:rPr>
              <a:t>, </a:t>
            </a:r>
            <a:r>
              <a:rPr lang="en-US" sz="1800" b="1" u="sng" dirty="0" err="1">
                <a:solidFill>
                  <a:schemeClr val="dk1"/>
                </a:solidFill>
                <a:latin typeface="Arial"/>
                <a:ea typeface="Arial"/>
                <a:cs typeface="Arial"/>
                <a:sym typeface="Arial"/>
              </a:rPr>
              <a:t>exemplele</a:t>
            </a:r>
            <a:r>
              <a:rPr lang="en-US" sz="1800" b="1" u="sng" dirty="0">
                <a:solidFill>
                  <a:schemeClr val="dk1"/>
                </a:solidFill>
                <a:latin typeface="Arial"/>
                <a:ea typeface="Arial"/>
                <a:cs typeface="Arial"/>
                <a:sym typeface="Arial"/>
              </a:rPr>
              <a:t> de </a:t>
            </a:r>
            <a:r>
              <a:rPr lang="en-US" sz="1800" b="1" u="sng" dirty="0" err="1">
                <a:solidFill>
                  <a:schemeClr val="dk1"/>
                </a:solidFill>
                <a:latin typeface="Arial"/>
                <a:ea typeface="Arial"/>
                <a:cs typeface="Arial"/>
                <a:sym typeface="Arial"/>
              </a:rPr>
              <a:t>sportivi</a:t>
            </a:r>
            <a:r>
              <a:rPr lang="en-US" sz="1800" b="1" u="sng" dirty="0">
                <a:solidFill>
                  <a:schemeClr val="dk1"/>
                </a:solidFill>
                <a:latin typeface="Arial"/>
                <a:ea typeface="Arial"/>
                <a:cs typeface="Arial"/>
                <a:sym typeface="Arial"/>
              </a:rPr>
              <a:t> </a:t>
            </a:r>
            <a:r>
              <a:rPr lang="en-US" sz="1800" b="1" u="sng" dirty="0" err="1">
                <a:solidFill>
                  <a:schemeClr val="dk1"/>
                </a:solidFill>
                <a:latin typeface="Arial"/>
                <a:ea typeface="Arial"/>
                <a:cs typeface="Arial"/>
                <a:sym typeface="Arial"/>
              </a:rPr>
              <a:t>ar</a:t>
            </a:r>
            <a:r>
              <a:rPr lang="en-US" sz="1800" b="1" u="sng" dirty="0">
                <a:solidFill>
                  <a:schemeClr val="dk1"/>
                </a:solidFill>
                <a:latin typeface="Arial"/>
                <a:ea typeface="Arial"/>
                <a:cs typeface="Arial"/>
                <a:sym typeface="Arial"/>
              </a:rPr>
              <a:t> </a:t>
            </a:r>
            <a:r>
              <a:rPr lang="en-US" sz="1800" b="1" u="sng" dirty="0" err="1">
                <a:solidFill>
                  <a:schemeClr val="dk1"/>
                </a:solidFill>
                <a:latin typeface="Arial"/>
                <a:ea typeface="Arial"/>
                <a:cs typeface="Arial"/>
                <a:sym typeface="Arial"/>
              </a:rPr>
              <a:t>trebui</a:t>
            </a:r>
            <a:r>
              <a:rPr lang="en-US" sz="1800" b="1" u="sng" dirty="0">
                <a:solidFill>
                  <a:schemeClr val="dk1"/>
                </a:solidFill>
                <a:latin typeface="Arial"/>
                <a:ea typeface="Arial"/>
                <a:cs typeface="Arial"/>
                <a:sym typeface="Arial"/>
              </a:rPr>
              <a:t> </a:t>
            </a:r>
            <a:r>
              <a:rPr lang="en-US" sz="1800" b="1" u="sng" dirty="0" err="1">
                <a:solidFill>
                  <a:schemeClr val="dk1"/>
                </a:solidFill>
                <a:latin typeface="Arial"/>
                <a:ea typeface="Arial"/>
                <a:cs typeface="Arial"/>
                <a:sym typeface="Arial"/>
              </a:rPr>
              <a:t>utilizate</a:t>
            </a:r>
            <a:r>
              <a:rPr lang="en-US" sz="1800" b="1" u="sng" dirty="0">
                <a:solidFill>
                  <a:schemeClr val="dk1"/>
                </a:solidFill>
                <a:latin typeface="Arial"/>
                <a:ea typeface="Arial"/>
                <a:cs typeface="Arial"/>
                <a:sym typeface="Arial"/>
              </a:rPr>
              <a:t> cu </a:t>
            </a:r>
            <a:r>
              <a:rPr lang="en-US" sz="1800" b="1" u="sng" dirty="0" err="1">
                <a:solidFill>
                  <a:schemeClr val="dk1"/>
                </a:solidFill>
                <a:latin typeface="Arial"/>
                <a:ea typeface="Arial"/>
                <a:cs typeface="Arial"/>
                <a:sym typeface="Arial"/>
              </a:rPr>
              <a:t>prudență</a:t>
            </a:r>
            <a:r>
              <a:rPr lang="en-US" sz="1800" b="1" u="sng" dirty="0">
                <a:solidFill>
                  <a:schemeClr val="dk1"/>
                </a:solidFill>
                <a:latin typeface="Arial"/>
                <a:ea typeface="Arial"/>
                <a:cs typeface="Arial"/>
                <a:sym typeface="Arial"/>
              </a:rPr>
              <a:t>, </a:t>
            </a:r>
            <a:r>
              <a:rPr lang="en-US" sz="1800" b="1" u="sng" dirty="0" err="1">
                <a:solidFill>
                  <a:schemeClr val="dk1"/>
                </a:solidFill>
                <a:latin typeface="Arial"/>
                <a:ea typeface="Arial"/>
                <a:cs typeface="Arial"/>
                <a:sym typeface="Arial"/>
              </a:rPr>
              <a:t>iar</a:t>
            </a:r>
            <a:r>
              <a:rPr lang="en-US" sz="1800" b="1" u="sng" dirty="0">
                <a:solidFill>
                  <a:schemeClr val="dk1"/>
                </a:solidFill>
                <a:latin typeface="Arial"/>
                <a:ea typeface="Arial"/>
                <a:cs typeface="Arial"/>
                <a:sym typeface="Arial"/>
              </a:rPr>
              <a:t> </a:t>
            </a:r>
            <a:r>
              <a:rPr lang="en-US" sz="1800" b="1" u="sng" dirty="0" err="1">
                <a:solidFill>
                  <a:schemeClr val="dk1"/>
                </a:solidFill>
                <a:latin typeface="Arial"/>
                <a:ea typeface="Arial"/>
                <a:cs typeface="Arial"/>
                <a:sym typeface="Arial"/>
              </a:rPr>
              <a:t>persoanele</a:t>
            </a:r>
            <a:r>
              <a:rPr lang="en-US" sz="1800" b="1" u="sng" dirty="0">
                <a:solidFill>
                  <a:schemeClr val="dk1"/>
                </a:solidFill>
                <a:latin typeface="Arial"/>
                <a:ea typeface="Arial"/>
                <a:cs typeface="Arial"/>
                <a:sym typeface="Arial"/>
              </a:rPr>
              <a:t> </a:t>
            </a:r>
            <a:r>
              <a:rPr lang="en-US" sz="1800" b="1" u="sng" dirty="0" err="1">
                <a:solidFill>
                  <a:schemeClr val="dk1"/>
                </a:solidFill>
                <a:latin typeface="Arial"/>
                <a:ea typeface="Arial"/>
                <a:cs typeface="Arial"/>
                <a:sym typeface="Arial"/>
              </a:rPr>
              <a:t>în</a:t>
            </a:r>
            <a:r>
              <a:rPr lang="en-US" sz="1800" b="1" u="sng" dirty="0">
                <a:solidFill>
                  <a:schemeClr val="dk1"/>
                </a:solidFill>
                <a:latin typeface="Arial"/>
                <a:ea typeface="Arial"/>
                <a:cs typeface="Arial"/>
                <a:sym typeface="Arial"/>
              </a:rPr>
              <a:t> </a:t>
            </a:r>
            <a:r>
              <a:rPr lang="en-US" sz="1800" b="1" u="sng" dirty="0" err="1">
                <a:solidFill>
                  <a:schemeClr val="dk1"/>
                </a:solidFill>
                <a:latin typeface="Arial"/>
                <a:ea typeface="Arial"/>
                <a:cs typeface="Arial"/>
                <a:sym typeface="Arial"/>
              </a:rPr>
              <a:t>vârstă</a:t>
            </a:r>
            <a:r>
              <a:rPr lang="en-US" sz="1800" b="1" u="sng" dirty="0">
                <a:solidFill>
                  <a:schemeClr val="dk1"/>
                </a:solidFill>
                <a:latin typeface="Arial"/>
                <a:ea typeface="Arial"/>
                <a:cs typeface="Arial"/>
                <a:sym typeface="Arial"/>
              </a:rPr>
              <a:t> </a:t>
            </a:r>
            <a:r>
              <a:rPr lang="en-US" sz="1800" b="1" u="sng" dirty="0" err="1">
                <a:solidFill>
                  <a:schemeClr val="dk1"/>
                </a:solidFill>
                <a:latin typeface="Arial"/>
                <a:ea typeface="Arial"/>
                <a:cs typeface="Arial"/>
                <a:sym typeface="Arial"/>
              </a:rPr>
              <a:t>preferă</a:t>
            </a:r>
            <a:r>
              <a:rPr lang="en-US" sz="1800" b="1" u="sng" dirty="0">
                <a:solidFill>
                  <a:schemeClr val="dk1"/>
                </a:solidFill>
                <a:latin typeface="Arial"/>
                <a:ea typeface="Arial"/>
                <a:cs typeface="Arial"/>
                <a:sym typeface="Arial"/>
              </a:rPr>
              <a:t> </a:t>
            </a:r>
            <a:r>
              <a:rPr lang="en-US" sz="1800" b="1" u="sng" dirty="0" err="1">
                <a:solidFill>
                  <a:schemeClr val="dk1"/>
                </a:solidFill>
                <a:latin typeface="Arial"/>
                <a:ea typeface="Arial"/>
                <a:cs typeface="Arial"/>
                <a:sym typeface="Arial"/>
              </a:rPr>
              <a:t>imagini</a:t>
            </a:r>
            <a:r>
              <a:rPr lang="en-US" sz="1800" b="1" u="sng" dirty="0">
                <a:solidFill>
                  <a:schemeClr val="dk1"/>
                </a:solidFill>
                <a:latin typeface="Arial"/>
                <a:ea typeface="Arial"/>
                <a:cs typeface="Arial"/>
                <a:sym typeface="Arial"/>
              </a:rPr>
              <a:t> cu </a:t>
            </a:r>
            <a:r>
              <a:rPr lang="en-US" sz="1800" b="1" u="sng" dirty="0" err="1">
                <a:solidFill>
                  <a:schemeClr val="dk1"/>
                </a:solidFill>
                <a:latin typeface="Arial"/>
                <a:ea typeface="Arial"/>
                <a:cs typeface="Arial"/>
                <a:sym typeface="Arial"/>
              </a:rPr>
              <a:t>activități</a:t>
            </a:r>
            <a:r>
              <a:rPr lang="en-US" sz="1800" b="1" u="sng" dirty="0">
                <a:solidFill>
                  <a:schemeClr val="dk1"/>
                </a:solidFill>
                <a:latin typeface="Arial"/>
                <a:ea typeface="Arial"/>
                <a:cs typeface="Arial"/>
                <a:sym typeface="Arial"/>
              </a:rPr>
              <a:t> </a:t>
            </a:r>
            <a:r>
              <a:rPr lang="en-US" sz="1800" b="1" u="sng" dirty="0" err="1">
                <a:solidFill>
                  <a:schemeClr val="dk1"/>
                </a:solidFill>
                <a:latin typeface="Arial"/>
                <a:ea typeface="Arial"/>
                <a:cs typeface="Arial"/>
                <a:sym typeface="Arial"/>
              </a:rPr>
              <a:t>ușoare</a:t>
            </a:r>
            <a:r>
              <a:rPr lang="en-US" sz="1800" b="1" u="sng" dirty="0">
                <a:solidFill>
                  <a:schemeClr val="dk1"/>
                </a:solidFill>
                <a:latin typeface="Arial"/>
                <a:ea typeface="Arial"/>
                <a:cs typeface="Arial"/>
                <a:sym typeface="Arial"/>
              </a:rPr>
              <a:t> </a:t>
            </a:r>
            <a:r>
              <a:rPr lang="en-US" sz="1800" b="1" u="sng" dirty="0" err="1">
                <a:solidFill>
                  <a:schemeClr val="dk1"/>
                </a:solidFill>
                <a:latin typeface="Arial"/>
                <a:ea typeface="Arial"/>
                <a:cs typeface="Arial"/>
                <a:sym typeface="Arial"/>
              </a:rPr>
              <a:t>în</a:t>
            </a:r>
            <a:r>
              <a:rPr lang="en-US" sz="1800" b="1" u="sng" dirty="0">
                <a:solidFill>
                  <a:schemeClr val="dk1"/>
                </a:solidFill>
                <a:latin typeface="Arial"/>
                <a:ea typeface="Arial"/>
                <a:cs typeface="Arial"/>
                <a:sym typeface="Arial"/>
              </a:rPr>
              <a:t> </a:t>
            </a:r>
            <a:r>
              <a:rPr lang="en-US" sz="1800" b="1" u="sng" dirty="0" err="1">
                <a:solidFill>
                  <a:schemeClr val="dk1"/>
                </a:solidFill>
                <a:latin typeface="Arial"/>
                <a:ea typeface="Arial"/>
                <a:cs typeface="Arial"/>
                <a:sym typeface="Arial"/>
              </a:rPr>
              <a:t>grup</a:t>
            </a:r>
            <a:r>
              <a:rPr lang="en-US" sz="1800" b="1" u="sng" dirty="0">
                <a:solidFill>
                  <a:schemeClr val="dk1"/>
                </a:solidFill>
                <a:latin typeface="Arial"/>
                <a:ea typeface="Arial"/>
                <a:cs typeface="Arial"/>
                <a:sym typeface="Arial"/>
              </a:rPr>
              <a:t> - ca </a:t>
            </a:r>
            <a:r>
              <a:rPr lang="en-US" sz="1800" b="1" u="sng" dirty="0" err="1">
                <a:solidFill>
                  <a:schemeClr val="dk1"/>
                </a:solidFill>
                <a:latin typeface="Arial"/>
                <a:ea typeface="Arial"/>
                <a:cs typeface="Arial"/>
                <a:sym typeface="Arial"/>
              </a:rPr>
              <a:t>declanșator</a:t>
            </a:r>
            <a:r>
              <a:rPr lang="en-US" sz="1800" b="1" u="sng" dirty="0">
                <a:solidFill>
                  <a:schemeClr val="dk1"/>
                </a:solidFill>
                <a:latin typeface="Arial"/>
                <a:ea typeface="Arial"/>
                <a:cs typeface="Arial"/>
                <a:sym typeface="Arial"/>
              </a:rPr>
              <a:t> </a:t>
            </a:r>
            <a:r>
              <a:rPr lang="en-US" sz="1800" b="1" u="sng" dirty="0" err="1">
                <a:solidFill>
                  <a:schemeClr val="dk1"/>
                </a:solidFill>
                <a:latin typeface="Arial"/>
                <a:ea typeface="Arial"/>
                <a:cs typeface="Arial"/>
                <a:sym typeface="Arial"/>
              </a:rPr>
              <a:t>motivațional</a:t>
            </a:r>
            <a:r>
              <a:rPr lang="en-US" sz="1800" b="1" u="sng" dirty="0">
                <a:solidFill>
                  <a:schemeClr val="dk1"/>
                </a:solidFill>
                <a:latin typeface="Arial"/>
                <a:ea typeface="Arial"/>
                <a:cs typeface="Arial"/>
                <a:sym typeface="Arial"/>
              </a:rPr>
              <a:t> (Baker </a:t>
            </a:r>
            <a:r>
              <a:rPr lang="en-US" sz="1800" b="1" u="sng" dirty="0" err="1">
                <a:solidFill>
                  <a:schemeClr val="dk1"/>
                </a:solidFill>
                <a:latin typeface="Arial"/>
                <a:ea typeface="Arial"/>
                <a:cs typeface="Arial"/>
                <a:sym typeface="Arial"/>
              </a:rPr>
              <a:t>e.a</a:t>
            </a:r>
            <a:r>
              <a:rPr lang="en-US" sz="1800" b="1" u="sng" dirty="0">
                <a:solidFill>
                  <a:schemeClr val="dk1"/>
                </a:solidFill>
                <a:latin typeface="Arial"/>
                <a:ea typeface="Arial"/>
                <a:cs typeface="Arial"/>
                <a:sym typeface="Arial"/>
              </a:rPr>
              <a:t>, 2009, p.8). </a:t>
            </a:r>
            <a:endParaRPr dirty="0"/>
          </a:p>
          <a:p>
            <a:pPr marL="0" marR="0" lvl="0" indent="0" algn="l" rtl="0">
              <a:spcBef>
                <a:spcPts val="0"/>
              </a:spcBef>
              <a:spcAft>
                <a:spcPts val="0"/>
              </a:spcAft>
              <a:buNone/>
            </a:pPr>
            <a:endParaRPr sz="1800" b="1" u="sng" dirty="0">
              <a:solidFill>
                <a:schemeClr val="dk1"/>
              </a:solidFill>
              <a:latin typeface="Arial"/>
              <a:ea typeface="Arial"/>
              <a:cs typeface="Arial"/>
              <a:sym typeface="Arial"/>
            </a:endParaRPr>
          </a:p>
          <a:p>
            <a:pPr marL="0" marR="0" lvl="0" indent="0" algn="l" rtl="0">
              <a:spcBef>
                <a:spcPts val="0"/>
              </a:spcBef>
              <a:spcAft>
                <a:spcPts val="0"/>
              </a:spcAft>
              <a:buNone/>
            </a:pPr>
            <a:r>
              <a:rPr lang="en-US" sz="1800" b="1" u="sng" dirty="0">
                <a:solidFill>
                  <a:schemeClr val="dk1"/>
                </a:solidFill>
                <a:latin typeface="Arial"/>
                <a:ea typeface="Arial"/>
                <a:cs typeface="Arial"/>
                <a:sym typeface="Arial"/>
              </a:rPr>
              <a:t>De </a:t>
            </a:r>
            <a:r>
              <a:rPr lang="en-US" sz="1800" b="1" u="sng" dirty="0" err="1">
                <a:solidFill>
                  <a:schemeClr val="dk1"/>
                </a:solidFill>
                <a:latin typeface="Arial"/>
                <a:ea typeface="Arial"/>
                <a:cs typeface="Arial"/>
                <a:sym typeface="Arial"/>
              </a:rPr>
              <a:t>aici</a:t>
            </a:r>
            <a:r>
              <a:rPr lang="en-US" sz="1800" b="1" u="sng" dirty="0">
                <a:solidFill>
                  <a:schemeClr val="dk1"/>
                </a:solidFill>
                <a:latin typeface="Arial"/>
                <a:ea typeface="Arial"/>
                <a:cs typeface="Arial"/>
                <a:sym typeface="Arial"/>
              </a:rPr>
              <a:t> </a:t>
            </a:r>
            <a:r>
              <a:rPr lang="en-US" sz="1800" b="1" u="sng" dirty="0" err="1">
                <a:solidFill>
                  <a:schemeClr val="dk1"/>
                </a:solidFill>
                <a:latin typeface="Arial"/>
                <a:ea typeface="Arial"/>
                <a:cs typeface="Arial"/>
                <a:sym typeface="Arial"/>
              </a:rPr>
              <a:t>și</a:t>
            </a:r>
            <a:r>
              <a:rPr lang="en-US" sz="1800" b="1" u="sng" dirty="0">
                <a:solidFill>
                  <a:schemeClr val="dk1"/>
                </a:solidFill>
                <a:latin typeface="Arial"/>
                <a:ea typeface="Arial"/>
                <a:cs typeface="Arial"/>
                <a:sym typeface="Arial"/>
              </a:rPr>
              <a:t> </a:t>
            </a:r>
            <a:r>
              <a:rPr lang="en-US" sz="1800" b="1" u="sng" dirty="0" err="1">
                <a:solidFill>
                  <a:schemeClr val="dk1"/>
                </a:solidFill>
                <a:latin typeface="Arial"/>
                <a:ea typeface="Arial"/>
                <a:cs typeface="Arial"/>
                <a:sym typeface="Arial"/>
              </a:rPr>
              <a:t>necesitatea</a:t>
            </a:r>
            <a:r>
              <a:rPr lang="en-US" sz="1800" b="1" u="sng" dirty="0">
                <a:solidFill>
                  <a:schemeClr val="dk1"/>
                </a:solidFill>
                <a:latin typeface="Arial"/>
                <a:ea typeface="Arial"/>
                <a:cs typeface="Arial"/>
                <a:sym typeface="Arial"/>
              </a:rPr>
              <a:t> de a </a:t>
            </a:r>
            <a:r>
              <a:rPr lang="en-US" sz="1800" b="1" u="sng" dirty="0" err="1">
                <a:solidFill>
                  <a:schemeClr val="dk1"/>
                </a:solidFill>
                <a:latin typeface="Arial"/>
                <a:ea typeface="Arial"/>
                <a:cs typeface="Arial"/>
                <a:sym typeface="Arial"/>
              </a:rPr>
              <a:t>identifica</a:t>
            </a:r>
            <a:r>
              <a:rPr lang="en-US" sz="1800" b="1" u="sng" dirty="0">
                <a:solidFill>
                  <a:schemeClr val="dk1"/>
                </a:solidFill>
                <a:latin typeface="Arial"/>
                <a:ea typeface="Arial"/>
                <a:cs typeface="Arial"/>
                <a:sym typeface="Arial"/>
              </a:rPr>
              <a:t> </a:t>
            </a:r>
            <a:r>
              <a:rPr lang="en-US" sz="1800" b="1" u="sng" dirty="0" err="1">
                <a:solidFill>
                  <a:schemeClr val="dk1"/>
                </a:solidFill>
                <a:latin typeface="Arial"/>
                <a:ea typeface="Arial"/>
                <a:cs typeface="Arial"/>
                <a:sym typeface="Arial"/>
              </a:rPr>
              <a:t>cea</a:t>
            </a:r>
            <a:r>
              <a:rPr lang="en-US" sz="1800" b="1" u="sng" dirty="0">
                <a:solidFill>
                  <a:schemeClr val="dk1"/>
                </a:solidFill>
                <a:latin typeface="Arial"/>
                <a:ea typeface="Arial"/>
                <a:cs typeface="Arial"/>
                <a:sym typeface="Arial"/>
              </a:rPr>
              <a:t> </a:t>
            </a:r>
            <a:r>
              <a:rPr lang="en-US" sz="1800" b="1" u="sng" dirty="0" err="1">
                <a:solidFill>
                  <a:schemeClr val="dk1"/>
                </a:solidFill>
                <a:latin typeface="Arial"/>
                <a:ea typeface="Arial"/>
                <a:cs typeface="Arial"/>
                <a:sym typeface="Arial"/>
              </a:rPr>
              <a:t>mai</a:t>
            </a:r>
            <a:r>
              <a:rPr lang="en-US" sz="1800" b="1" u="sng" dirty="0">
                <a:solidFill>
                  <a:schemeClr val="dk1"/>
                </a:solidFill>
                <a:latin typeface="Arial"/>
                <a:ea typeface="Arial"/>
                <a:cs typeface="Arial"/>
                <a:sym typeface="Arial"/>
              </a:rPr>
              <a:t> </a:t>
            </a:r>
            <a:r>
              <a:rPr lang="en-US" sz="1800" b="1" u="sng" dirty="0" err="1">
                <a:solidFill>
                  <a:schemeClr val="dk1"/>
                </a:solidFill>
                <a:latin typeface="Arial"/>
                <a:ea typeface="Arial"/>
                <a:cs typeface="Arial"/>
                <a:sym typeface="Arial"/>
              </a:rPr>
              <a:t>adecvată</a:t>
            </a:r>
            <a:r>
              <a:rPr lang="en-US" sz="1800" b="1" u="sng" dirty="0">
                <a:solidFill>
                  <a:schemeClr val="dk1"/>
                </a:solidFill>
                <a:latin typeface="Arial"/>
                <a:ea typeface="Arial"/>
                <a:cs typeface="Arial"/>
                <a:sym typeface="Arial"/>
              </a:rPr>
              <a:t> </a:t>
            </a:r>
            <a:r>
              <a:rPr lang="en-US" sz="1800" b="1" u="sng" dirty="0" err="1">
                <a:solidFill>
                  <a:schemeClr val="dk1"/>
                </a:solidFill>
                <a:latin typeface="Arial"/>
                <a:ea typeface="Arial"/>
                <a:cs typeface="Arial"/>
                <a:sym typeface="Arial"/>
              </a:rPr>
              <a:t>modalitate</a:t>
            </a:r>
            <a:r>
              <a:rPr lang="en-US" sz="1800" b="1" u="sng" dirty="0">
                <a:solidFill>
                  <a:schemeClr val="dk1"/>
                </a:solidFill>
                <a:latin typeface="Arial"/>
                <a:ea typeface="Arial"/>
                <a:cs typeface="Arial"/>
                <a:sym typeface="Arial"/>
              </a:rPr>
              <a:t> de </a:t>
            </a:r>
            <a:r>
              <a:rPr lang="en-US" sz="1800" b="1" u="sng" dirty="0" err="1">
                <a:solidFill>
                  <a:schemeClr val="dk1"/>
                </a:solidFill>
                <a:latin typeface="Arial"/>
                <a:ea typeface="Arial"/>
                <a:cs typeface="Arial"/>
                <a:sym typeface="Arial"/>
              </a:rPr>
              <a:t>prezentare</a:t>
            </a:r>
            <a:r>
              <a:rPr lang="en-US" sz="1800" b="1" u="sng" dirty="0">
                <a:solidFill>
                  <a:schemeClr val="dk1"/>
                </a:solidFill>
                <a:latin typeface="Arial"/>
                <a:ea typeface="Arial"/>
                <a:cs typeface="Arial"/>
                <a:sym typeface="Arial"/>
              </a:rPr>
              <a:t> a </a:t>
            </a:r>
            <a:r>
              <a:rPr lang="en-US" sz="1800" b="1" u="sng" dirty="0" err="1">
                <a:solidFill>
                  <a:schemeClr val="dk1"/>
                </a:solidFill>
                <a:latin typeface="Arial"/>
                <a:ea typeface="Arial"/>
                <a:cs typeface="Arial"/>
                <a:sym typeface="Arial"/>
              </a:rPr>
              <a:t>activității</a:t>
            </a:r>
            <a:r>
              <a:rPr lang="en-US" sz="1800" b="1" u="sng" dirty="0">
                <a:solidFill>
                  <a:schemeClr val="dk1"/>
                </a:solidFill>
                <a:latin typeface="Arial"/>
                <a:ea typeface="Arial"/>
                <a:cs typeface="Arial"/>
                <a:sym typeface="Arial"/>
              </a:rPr>
              <a:t> </a:t>
            </a:r>
            <a:r>
              <a:rPr lang="en-US" sz="1800" b="1" u="sng" dirty="0" err="1">
                <a:solidFill>
                  <a:schemeClr val="dk1"/>
                </a:solidFill>
                <a:latin typeface="Arial"/>
                <a:ea typeface="Arial"/>
                <a:cs typeface="Arial"/>
                <a:sym typeface="Arial"/>
              </a:rPr>
              <a:t>fizice</a:t>
            </a:r>
            <a:r>
              <a:rPr lang="en-US" sz="1800" b="1" u="sng" dirty="0">
                <a:solidFill>
                  <a:schemeClr val="dk1"/>
                </a:solidFill>
                <a:latin typeface="Arial"/>
                <a:ea typeface="Arial"/>
                <a:cs typeface="Arial"/>
                <a:sym typeface="Arial"/>
              </a:rPr>
              <a:t> </a:t>
            </a:r>
            <a:r>
              <a:rPr lang="en-US" sz="1800" b="1" u="sng" dirty="0" err="1">
                <a:solidFill>
                  <a:schemeClr val="dk1"/>
                </a:solidFill>
                <a:latin typeface="Arial"/>
                <a:ea typeface="Arial"/>
                <a:cs typeface="Arial"/>
                <a:sym typeface="Arial"/>
              </a:rPr>
              <a:t>și</a:t>
            </a:r>
            <a:r>
              <a:rPr lang="en-US" sz="1800" b="1" u="sng" dirty="0">
                <a:solidFill>
                  <a:schemeClr val="dk1"/>
                </a:solidFill>
                <a:latin typeface="Arial"/>
                <a:ea typeface="Arial"/>
                <a:cs typeface="Arial"/>
                <a:sym typeface="Arial"/>
              </a:rPr>
              <a:t> de </a:t>
            </a:r>
            <a:r>
              <a:rPr lang="en-US" sz="1800" b="1" u="sng" dirty="0" err="1">
                <a:solidFill>
                  <a:schemeClr val="dk1"/>
                </a:solidFill>
                <a:latin typeface="Arial"/>
                <a:ea typeface="Arial"/>
                <a:cs typeface="Arial"/>
                <a:sym typeface="Arial"/>
              </a:rPr>
              <a:t>stabilire</a:t>
            </a:r>
            <a:r>
              <a:rPr lang="en-US" sz="1800" b="1" u="sng" dirty="0">
                <a:solidFill>
                  <a:schemeClr val="dk1"/>
                </a:solidFill>
                <a:latin typeface="Arial"/>
                <a:ea typeface="Arial"/>
                <a:cs typeface="Arial"/>
                <a:sym typeface="Arial"/>
              </a:rPr>
              <a:t> a </a:t>
            </a:r>
            <a:r>
              <a:rPr lang="en-US" sz="1800" b="1" u="sng" dirty="0" err="1">
                <a:solidFill>
                  <a:schemeClr val="dk1"/>
                </a:solidFill>
                <a:latin typeface="Arial"/>
                <a:ea typeface="Arial"/>
                <a:cs typeface="Arial"/>
                <a:sym typeface="Arial"/>
              </a:rPr>
              <a:t>obiectivelor</a:t>
            </a:r>
            <a:r>
              <a:rPr lang="en-US" sz="1800" b="1" u="sng" dirty="0">
                <a:solidFill>
                  <a:schemeClr val="dk1"/>
                </a:solidFill>
                <a:latin typeface="Arial"/>
                <a:ea typeface="Arial"/>
                <a:cs typeface="Arial"/>
                <a:sym typeface="Arial"/>
              </a:rPr>
              <a:t> </a:t>
            </a:r>
            <a:r>
              <a:rPr lang="en-US" sz="1800" b="1" u="sng" dirty="0" err="1">
                <a:solidFill>
                  <a:schemeClr val="dk1"/>
                </a:solidFill>
                <a:latin typeface="Arial"/>
                <a:ea typeface="Arial"/>
                <a:cs typeface="Arial"/>
                <a:sym typeface="Arial"/>
              </a:rPr>
              <a:t>în</a:t>
            </a:r>
            <a:r>
              <a:rPr lang="en-US" sz="1800" b="1" u="sng" dirty="0">
                <a:solidFill>
                  <a:schemeClr val="dk1"/>
                </a:solidFill>
                <a:latin typeface="Arial"/>
                <a:ea typeface="Arial"/>
                <a:cs typeface="Arial"/>
                <a:sym typeface="Arial"/>
              </a:rPr>
              <a:t> </a:t>
            </a:r>
            <a:r>
              <a:rPr lang="en-US" sz="1800" b="1" u="sng" dirty="0" err="1">
                <a:solidFill>
                  <a:schemeClr val="dk1"/>
                </a:solidFill>
                <a:latin typeface="Arial"/>
                <a:ea typeface="Arial"/>
                <a:cs typeface="Arial"/>
                <a:sym typeface="Arial"/>
              </a:rPr>
              <a:t>cel</a:t>
            </a:r>
            <a:r>
              <a:rPr lang="en-US" sz="1800" b="1" u="sng" dirty="0">
                <a:solidFill>
                  <a:schemeClr val="dk1"/>
                </a:solidFill>
                <a:latin typeface="Arial"/>
                <a:ea typeface="Arial"/>
                <a:cs typeface="Arial"/>
                <a:sym typeface="Arial"/>
              </a:rPr>
              <a:t> </a:t>
            </a:r>
            <a:r>
              <a:rPr lang="en-US" sz="1800" b="1" u="sng" dirty="0" err="1">
                <a:solidFill>
                  <a:schemeClr val="dk1"/>
                </a:solidFill>
                <a:latin typeface="Arial"/>
                <a:ea typeface="Arial"/>
                <a:cs typeface="Arial"/>
                <a:sym typeface="Arial"/>
              </a:rPr>
              <a:t>mai</a:t>
            </a:r>
            <a:r>
              <a:rPr lang="en-US" sz="1800" b="1" u="sng" dirty="0">
                <a:solidFill>
                  <a:schemeClr val="dk1"/>
                </a:solidFill>
                <a:latin typeface="Arial"/>
                <a:ea typeface="Arial"/>
                <a:cs typeface="Arial"/>
                <a:sym typeface="Arial"/>
              </a:rPr>
              <a:t> realist mod </a:t>
            </a:r>
            <a:r>
              <a:rPr lang="en-US" sz="1800" b="1" u="sng" dirty="0" err="1">
                <a:solidFill>
                  <a:schemeClr val="dk1"/>
                </a:solidFill>
                <a:latin typeface="Arial"/>
                <a:ea typeface="Arial"/>
                <a:cs typeface="Arial"/>
                <a:sym typeface="Arial"/>
              </a:rPr>
              <a:t>posibil</a:t>
            </a:r>
            <a:r>
              <a:rPr lang="en-US" sz="1800" b="1" u="sng" dirty="0">
                <a:solidFill>
                  <a:schemeClr val="dk1"/>
                </a:solidFill>
                <a:latin typeface="Arial"/>
                <a:ea typeface="Arial"/>
                <a:cs typeface="Arial"/>
                <a:sym typeface="Arial"/>
              </a:rPr>
              <a:t>.</a:t>
            </a:r>
            <a:endParaRPr dirty="0"/>
          </a:p>
          <a:p>
            <a:pPr marL="0" marR="0" lvl="0" indent="0" algn="l" rtl="0">
              <a:spcBef>
                <a:spcPts val="0"/>
              </a:spcBef>
              <a:spcAft>
                <a:spcPts val="0"/>
              </a:spcAft>
              <a:buNone/>
            </a:pPr>
            <a:endParaRPr sz="1800" b="1" u="sng" dirty="0">
              <a:solidFill>
                <a:schemeClr val="dk1"/>
              </a:solidFill>
              <a:latin typeface="Arial"/>
              <a:ea typeface="Arial"/>
              <a:cs typeface="Arial"/>
              <a:sym typeface="Arial"/>
            </a:endParaRPr>
          </a:p>
          <a:p>
            <a:pPr marL="0" marR="0" lvl="0" indent="0" algn="l" rtl="0">
              <a:spcBef>
                <a:spcPts val="0"/>
              </a:spcBef>
              <a:spcAft>
                <a:spcPts val="0"/>
              </a:spcAft>
              <a:buNone/>
            </a:pPr>
            <a:r>
              <a:rPr lang="en-US" sz="1800" b="1" u="sng" dirty="0" err="1">
                <a:solidFill>
                  <a:schemeClr val="dk1"/>
                </a:solidFill>
                <a:latin typeface="Arial"/>
                <a:ea typeface="Arial"/>
                <a:cs typeface="Arial"/>
                <a:sym typeface="Arial"/>
              </a:rPr>
              <a:t>Obiectivele</a:t>
            </a:r>
            <a:r>
              <a:rPr lang="en-US" sz="1800" b="1" u="sng" dirty="0">
                <a:solidFill>
                  <a:schemeClr val="dk1"/>
                </a:solidFill>
                <a:latin typeface="Arial"/>
                <a:ea typeface="Arial"/>
                <a:cs typeface="Arial"/>
                <a:sym typeface="Arial"/>
              </a:rPr>
              <a:t> </a:t>
            </a:r>
            <a:r>
              <a:rPr lang="en-US" sz="1800" b="1" u="sng" dirty="0" err="1">
                <a:solidFill>
                  <a:schemeClr val="dk1"/>
                </a:solidFill>
                <a:latin typeface="Arial"/>
                <a:ea typeface="Arial"/>
                <a:cs typeface="Arial"/>
                <a:sym typeface="Arial"/>
              </a:rPr>
              <a:t>privind</a:t>
            </a:r>
            <a:r>
              <a:rPr lang="en-US" sz="1800" b="1" u="sng" dirty="0">
                <a:solidFill>
                  <a:schemeClr val="dk1"/>
                </a:solidFill>
                <a:latin typeface="Arial"/>
                <a:ea typeface="Arial"/>
                <a:cs typeface="Arial"/>
                <a:sym typeface="Arial"/>
              </a:rPr>
              <a:t> </a:t>
            </a:r>
            <a:r>
              <a:rPr lang="en-US" sz="1800" b="1" u="sng" dirty="0" err="1">
                <a:solidFill>
                  <a:schemeClr val="dk1"/>
                </a:solidFill>
                <a:latin typeface="Arial"/>
                <a:ea typeface="Arial"/>
                <a:cs typeface="Arial"/>
                <a:sym typeface="Arial"/>
              </a:rPr>
              <a:t>activitatea</a:t>
            </a:r>
            <a:r>
              <a:rPr lang="en-US" sz="1800" b="1" u="sng" dirty="0">
                <a:solidFill>
                  <a:schemeClr val="dk1"/>
                </a:solidFill>
                <a:latin typeface="Arial"/>
                <a:ea typeface="Arial"/>
                <a:cs typeface="Arial"/>
                <a:sym typeface="Arial"/>
              </a:rPr>
              <a:t> </a:t>
            </a:r>
            <a:r>
              <a:rPr lang="en-US" sz="1800" b="1" u="sng" dirty="0" err="1">
                <a:solidFill>
                  <a:schemeClr val="dk1"/>
                </a:solidFill>
                <a:latin typeface="Arial"/>
                <a:ea typeface="Arial"/>
                <a:cs typeface="Arial"/>
                <a:sym typeface="Arial"/>
              </a:rPr>
              <a:t>fizică</a:t>
            </a:r>
            <a:r>
              <a:rPr lang="en-US" sz="1800" b="1" u="sng" dirty="0">
                <a:solidFill>
                  <a:schemeClr val="dk1"/>
                </a:solidFill>
                <a:latin typeface="Arial"/>
                <a:ea typeface="Arial"/>
                <a:cs typeface="Arial"/>
                <a:sym typeface="Arial"/>
              </a:rPr>
              <a:t> </a:t>
            </a:r>
            <a:r>
              <a:rPr lang="en-US" sz="1800" b="1" u="sng" dirty="0" err="1">
                <a:solidFill>
                  <a:schemeClr val="dk1"/>
                </a:solidFill>
                <a:latin typeface="Arial"/>
                <a:ea typeface="Arial"/>
                <a:cs typeface="Arial"/>
                <a:sym typeface="Arial"/>
              </a:rPr>
              <a:t>trebuie</a:t>
            </a:r>
            <a:r>
              <a:rPr lang="en-US" sz="1800" b="1" u="sng" dirty="0">
                <a:solidFill>
                  <a:schemeClr val="dk1"/>
                </a:solidFill>
                <a:latin typeface="Arial"/>
                <a:ea typeface="Arial"/>
                <a:cs typeface="Arial"/>
                <a:sym typeface="Arial"/>
              </a:rPr>
              <a:t> </a:t>
            </a:r>
            <a:r>
              <a:rPr lang="en-US" sz="1800" b="1" u="sng" dirty="0" err="1">
                <a:solidFill>
                  <a:schemeClr val="dk1"/>
                </a:solidFill>
                <a:latin typeface="Arial"/>
                <a:ea typeface="Arial"/>
                <a:cs typeface="Arial"/>
                <a:sym typeface="Arial"/>
              </a:rPr>
              <a:t>să</a:t>
            </a:r>
            <a:r>
              <a:rPr lang="en-US" sz="1800" b="1" u="sng" dirty="0">
                <a:solidFill>
                  <a:schemeClr val="dk1"/>
                </a:solidFill>
                <a:latin typeface="Arial"/>
                <a:ea typeface="Arial"/>
                <a:cs typeface="Arial"/>
                <a:sym typeface="Arial"/>
              </a:rPr>
              <a:t> fie cu </a:t>
            </a:r>
            <a:r>
              <a:rPr lang="en-US" sz="1800" b="1" u="sng" dirty="0" err="1">
                <a:solidFill>
                  <a:schemeClr val="dk1"/>
                </a:solidFill>
                <a:latin typeface="Arial"/>
                <a:ea typeface="Arial"/>
                <a:cs typeface="Arial"/>
                <a:sym typeface="Arial"/>
              </a:rPr>
              <a:t>siguranță</a:t>
            </a:r>
            <a:r>
              <a:rPr lang="en-US" sz="1800" b="1" u="sng" dirty="0">
                <a:solidFill>
                  <a:schemeClr val="dk1"/>
                </a:solidFill>
                <a:latin typeface="Arial"/>
                <a:ea typeface="Arial"/>
                <a:cs typeface="Arial"/>
                <a:sym typeface="Arial"/>
              </a:rPr>
              <a:t> SMART:</a:t>
            </a:r>
            <a:endParaRPr dirty="0"/>
          </a:p>
          <a:p>
            <a:pPr marL="0" marR="0" lvl="0" indent="0" algn="l" rtl="0">
              <a:spcBef>
                <a:spcPts val="0"/>
              </a:spcBef>
              <a:spcAft>
                <a:spcPts val="0"/>
              </a:spcAft>
              <a:buNone/>
            </a:pPr>
            <a:r>
              <a:rPr lang="en-US" sz="1800" b="1" u="sng" dirty="0" err="1">
                <a:solidFill>
                  <a:schemeClr val="dk1"/>
                </a:solidFill>
                <a:latin typeface="Arial"/>
                <a:ea typeface="Arial"/>
                <a:cs typeface="Arial"/>
                <a:sym typeface="Arial"/>
              </a:rPr>
              <a:t>Specifice</a:t>
            </a:r>
            <a:r>
              <a:rPr lang="en-US" sz="1800" b="1" u="sng" dirty="0">
                <a:solidFill>
                  <a:schemeClr val="dk1"/>
                </a:solidFill>
                <a:latin typeface="Arial"/>
                <a:ea typeface="Arial"/>
                <a:cs typeface="Arial"/>
                <a:sym typeface="Arial"/>
              </a:rPr>
              <a:t>, </a:t>
            </a:r>
            <a:r>
              <a:rPr lang="en-US" sz="1800" b="1" u="sng" dirty="0" err="1">
                <a:solidFill>
                  <a:schemeClr val="dk1"/>
                </a:solidFill>
                <a:latin typeface="Arial"/>
                <a:ea typeface="Arial"/>
                <a:cs typeface="Arial"/>
                <a:sym typeface="Arial"/>
              </a:rPr>
              <a:t>clar</a:t>
            </a:r>
            <a:r>
              <a:rPr lang="en-US" sz="1800" b="1" u="sng" dirty="0">
                <a:solidFill>
                  <a:schemeClr val="dk1"/>
                </a:solidFill>
                <a:latin typeface="Arial"/>
                <a:ea typeface="Arial"/>
                <a:cs typeface="Arial"/>
                <a:sym typeface="Arial"/>
              </a:rPr>
              <a:t> </a:t>
            </a:r>
            <a:r>
              <a:rPr lang="en-US" sz="1800" b="1" u="sng" dirty="0" err="1">
                <a:solidFill>
                  <a:schemeClr val="dk1"/>
                </a:solidFill>
                <a:latin typeface="Arial"/>
                <a:ea typeface="Arial"/>
                <a:cs typeface="Arial"/>
                <a:sym typeface="Arial"/>
              </a:rPr>
              <a:t>și</a:t>
            </a:r>
            <a:r>
              <a:rPr lang="en-US" sz="1800" b="1" u="sng" dirty="0">
                <a:solidFill>
                  <a:schemeClr val="dk1"/>
                </a:solidFill>
                <a:latin typeface="Arial"/>
                <a:ea typeface="Arial"/>
                <a:cs typeface="Arial"/>
                <a:sym typeface="Arial"/>
              </a:rPr>
              <a:t> precis definite. Un </a:t>
            </a:r>
            <a:r>
              <a:rPr lang="en-US" sz="1800" b="1" u="sng" dirty="0" err="1">
                <a:solidFill>
                  <a:schemeClr val="dk1"/>
                </a:solidFill>
                <a:latin typeface="Arial"/>
                <a:ea typeface="Arial"/>
                <a:cs typeface="Arial"/>
                <a:sym typeface="Arial"/>
              </a:rPr>
              <a:t>obiectiv</a:t>
            </a:r>
            <a:r>
              <a:rPr lang="en-US" sz="1800" b="1" u="sng" dirty="0">
                <a:solidFill>
                  <a:schemeClr val="dk1"/>
                </a:solidFill>
                <a:latin typeface="Arial"/>
                <a:ea typeface="Arial"/>
                <a:cs typeface="Arial"/>
                <a:sym typeface="Arial"/>
              </a:rPr>
              <a:t> specific </a:t>
            </a:r>
            <a:r>
              <a:rPr lang="en-US" sz="1800" b="1" u="sng" dirty="0" err="1">
                <a:solidFill>
                  <a:schemeClr val="dk1"/>
                </a:solidFill>
                <a:latin typeface="Arial"/>
                <a:ea typeface="Arial"/>
                <a:cs typeface="Arial"/>
                <a:sym typeface="Arial"/>
              </a:rPr>
              <a:t>răspunde</a:t>
            </a:r>
            <a:r>
              <a:rPr lang="en-US" sz="1800" b="1" u="sng" dirty="0">
                <a:solidFill>
                  <a:schemeClr val="dk1"/>
                </a:solidFill>
                <a:latin typeface="Arial"/>
                <a:ea typeface="Arial"/>
                <a:cs typeface="Arial"/>
                <a:sym typeface="Arial"/>
              </a:rPr>
              <a:t> la </a:t>
            </a:r>
            <a:r>
              <a:rPr lang="en-US" sz="1800" b="1" u="sng" dirty="0" err="1">
                <a:solidFill>
                  <a:schemeClr val="dk1"/>
                </a:solidFill>
                <a:latin typeface="Arial"/>
                <a:ea typeface="Arial"/>
                <a:cs typeface="Arial"/>
                <a:sym typeface="Arial"/>
              </a:rPr>
              <a:t>întrebările</a:t>
            </a:r>
            <a:r>
              <a:rPr lang="en-US" sz="1800" b="1" u="sng" dirty="0">
                <a:solidFill>
                  <a:schemeClr val="dk1"/>
                </a:solidFill>
                <a:latin typeface="Arial"/>
                <a:ea typeface="Arial"/>
                <a:cs typeface="Arial"/>
                <a:sym typeface="Arial"/>
              </a:rPr>
              <a:t>: Cine?</a:t>
            </a:r>
            <a:endParaRPr sz="1800" dirty="0">
              <a:solidFill>
                <a:schemeClr val="dk1"/>
              </a:solidFill>
              <a:latin typeface="Arial"/>
              <a:ea typeface="Arial"/>
              <a:cs typeface="Arial"/>
              <a:sym typeface="Arial"/>
            </a:endParaRPr>
          </a:p>
        </p:txBody>
      </p:sp>
      <p:pic>
        <p:nvPicPr>
          <p:cNvPr id="2" name="Picture 1"/>
          <p:cNvPicPr>
            <a:picLocks noChangeAspect="1"/>
          </p:cNvPicPr>
          <p:nvPr/>
        </p:nvPicPr>
        <p:blipFill>
          <a:blip r:embed="rId3"/>
          <a:stretch>
            <a:fillRect/>
          </a:stretch>
        </p:blipFill>
        <p:spPr>
          <a:xfrm>
            <a:off x="6276080" y="967243"/>
            <a:ext cx="5343266" cy="5779223"/>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14"/>
          <p:cNvSpPr txBox="1"/>
          <p:nvPr/>
        </p:nvSpPr>
        <p:spPr>
          <a:xfrm>
            <a:off x="881214" y="1418138"/>
            <a:ext cx="7825500" cy="4802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700" b="1" dirty="0" err="1">
                <a:solidFill>
                  <a:schemeClr val="dk1"/>
                </a:solidFill>
                <a:latin typeface="Arial"/>
                <a:ea typeface="Arial"/>
                <a:cs typeface="Arial"/>
                <a:sym typeface="Arial"/>
              </a:rPr>
              <a:t>Măsurabil</a:t>
            </a:r>
            <a:r>
              <a:rPr lang="en-US" sz="1700" b="1" dirty="0">
                <a:solidFill>
                  <a:schemeClr val="dk1"/>
                </a:solidFill>
                <a:latin typeface="Arial"/>
                <a:ea typeface="Arial"/>
                <a:cs typeface="Arial"/>
                <a:sym typeface="Arial"/>
              </a:rPr>
              <a:t>, </a:t>
            </a:r>
            <a:r>
              <a:rPr lang="en-US" sz="1700" b="1" dirty="0" err="1">
                <a:solidFill>
                  <a:schemeClr val="dk1"/>
                </a:solidFill>
                <a:latin typeface="Arial"/>
                <a:ea typeface="Arial"/>
                <a:cs typeface="Arial"/>
                <a:sym typeface="Arial"/>
              </a:rPr>
              <a:t>ceea</a:t>
            </a:r>
            <a:r>
              <a:rPr lang="en-US" sz="1700" b="1" dirty="0">
                <a:solidFill>
                  <a:schemeClr val="dk1"/>
                </a:solidFill>
                <a:latin typeface="Arial"/>
                <a:ea typeface="Arial"/>
                <a:cs typeface="Arial"/>
                <a:sym typeface="Arial"/>
              </a:rPr>
              <a:t> </a:t>
            </a:r>
            <a:r>
              <a:rPr lang="en-US" sz="1700" b="1" dirty="0" err="1">
                <a:solidFill>
                  <a:schemeClr val="dk1"/>
                </a:solidFill>
                <a:latin typeface="Arial"/>
                <a:ea typeface="Arial"/>
                <a:cs typeface="Arial"/>
                <a:sym typeface="Arial"/>
              </a:rPr>
              <a:t>ce</a:t>
            </a:r>
            <a:r>
              <a:rPr lang="en-US" sz="1700" b="1" dirty="0">
                <a:solidFill>
                  <a:schemeClr val="dk1"/>
                </a:solidFill>
                <a:latin typeface="Arial"/>
                <a:ea typeface="Arial"/>
                <a:cs typeface="Arial"/>
                <a:sym typeface="Arial"/>
              </a:rPr>
              <a:t> </a:t>
            </a:r>
            <a:r>
              <a:rPr lang="en-US" sz="1700" b="1" dirty="0" err="1">
                <a:solidFill>
                  <a:schemeClr val="dk1"/>
                </a:solidFill>
                <a:latin typeface="Arial"/>
                <a:ea typeface="Arial"/>
                <a:cs typeface="Arial"/>
                <a:sym typeface="Arial"/>
              </a:rPr>
              <a:t>înseamnă</a:t>
            </a:r>
            <a:r>
              <a:rPr lang="en-US" sz="1700" b="1" dirty="0">
                <a:solidFill>
                  <a:schemeClr val="dk1"/>
                </a:solidFill>
                <a:latin typeface="Arial"/>
                <a:ea typeface="Arial"/>
                <a:cs typeface="Arial"/>
                <a:sym typeface="Arial"/>
              </a:rPr>
              <a:t> </a:t>
            </a:r>
            <a:r>
              <a:rPr lang="en-US" sz="1700" b="1" dirty="0" err="1">
                <a:solidFill>
                  <a:schemeClr val="dk1"/>
                </a:solidFill>
                <a:latin typeface="Arial"/>
                <a:ea typeface="Arial"/>
                <a:cs typeface="Arial"/>
                <a:sym typeface="Arial"/>
              </a:rPr>
              <a:t>că</a:t>
            </a:r>
            <a:r>
              <a:rPr lang="en-US" sz="1700" b="1" dirty="0">
                <a:solidFill>
                  <a:schemeClr val="dk1"/>
                </a:solidFill>
                <a:latin typeface="Arial"/>
                <a:ea typeface="Arial"/>
                <a:cs typeface="Arial"/>
                <a:sym typeface="Arial"/>
              </a:rPr>
              <a:t> </a:t>
            </a:r>
            <a:r>
              <a:rPr lang="en-US" sz="1700" b="1" dirty="0" err="1">
                <a:solidFill>
                  <a:schemeClr val="dk1"/>
                </a:solidFill>
                <a:latin typeface="Arial"/>
                <a:ea typeface="Arial"/>
                <a:cs typeface="Arial"/>
                <a:sym typeface="Arial"/>
              </a:rPr>
              <a:t>poate</a:t>
            </a:r>
            <a:r>
              <a:rPr lang="en-US" sz="1700" b="1" dirty="0">
                <a:solidFill>
                  <a:schemeClr val="dk1"/>
                </a:solidFill>
                <a:latin typeface="Arial"/>
                <a:ea typeface="Arial"/>
                <a:cs typeface="Arial"/>
                <a:sym typeface="Arial"/>
              </a:rPr>
              <a:t> fi </a:t>
            </a:r>
            <a:r>
              <a:rPr lang="en-US" sz="1700" b="1" dirty="0" err="1">
                <a:solidFill>
                  <a:schemeClr val="dk1"/>
                </a:solidFill>
                <a:latin typeface="Arial"/>
                <a:ea typeface="Arial"/>
                <a:cs typeface="Arial"/>
                <a:sym typeface="Arial"/>
              </a:rPr>
              <a:t>măsurat</a:t>
            </a:r>
            <a:r>
              <a:rPr lang="en-US" sz="1700" b="1" dirty="0">
                <a:solidFill>
                  <a:schemeClr val="dk1"/>
                </a:solidFill>
                <a:latin typeface="Arial"/>
                <a:ea typeface="Arial"/>
                <a:cs typeface="Arial"/>
                <a:sym typeface="Arial"/>
              </a:rPr>
              <a:t> </a:t>
            </a:r>
            <a:r>
              <a:rPr lang="en-US" sz="1700" b="1" dirty="0" err="1">
                <a:solidFill>
                  <a:schemeClr val="dk1"/>
                </a:solidFill>
                <a:latin typeface="Arial"/>
                <a:ea typeface="Arial"/>
                <a:cs typeface="Arial"/>
                <a:sym typeface="Arial"/>
              </a:rPr>
              <a:t>într</a:t>
            </a:r>
            <a:r>
              <a:rPr lang="en-US" sz="1700" b="1" dirty="0">
                <a:solidFill>
                  <a:schemeClr val="dk1"/>
                </a:solidFill>
                <a:latin typeface="Arial"/>
                <a:ea typeface="Arial"/>
                <a:cs typeface="Arial"/>
                <a:sym typeface="Arial"/>
              </a:rPr>
              <a:t>-un mod </a:t>
            </a:r>
            <a:r>
              <a:rPr lang="en-US" sz="1700" b="1" dirty="0" err="1">
                <a:solidFill>
                  <a:schemeClr val="dk1"/>
                </a:solidFill>
                <a:latin typeface="Arial"/>
                <a:ea typeface="Arial"/>
                <a:cs typeface="Arial"/>
                <a:sym typeface="Arial"/>
              </a:rPr>
              <a:t>obiectiv</a:t>
            </a:r>
            <a:r>
              <a:rPr lang="en-US" sz="1700" b="1" dirty="0">
                <a:solidFill>
                  <a:schemeClr val="dk1"/>
                </a:solidFill>
                <a:latin typeface="Arial"/>
                <a:ea typeface="Arial"/>
                <a:cs typeface="Arial"/>
                <a:sym typeface="Arial"/>
              </a:rPr>
              <a:t>. De </a:t>
            </a:r>
            <a:r>
              <a:rPr lang="en-US" sz="1700" b="1" dirty="0" err="1">
                <a:solidFill>
                  <a:schemeClr val="dk1"/>
                </a:solidFill>
                <a:latin typeface="Arial"/>
                <a:ea typeface="Arial"/>
                <a:cs typeface="Arial"/>
                <a:sym typeface="Arial"/>
              </a:rPr>
              <a:t>exemplu</a:t>
            </a:r>
            <a:r>
              <a:rPr lang="en-US" sz="1700" b="1" dirty="0">
                <a:solidFill>
                  <a:schemeClr val="dk1"/>
                </a:solidFill>
                <a:latin typeface="Arial"/>
                <a:ea typeface="Arial"/>
                <a:cs typeface="Arial"/>
                <a:sym typeface="Arial"/>
              </a:rPr>
              <a:t>, ne </a:t>
            </a:r>
            <a:r>
              <a:rPr lang="en-US" sz="1700" b="1" dirty="0" err="1">
                <a:solidFill>
                  <a:schemeClr val="dk1"/>
                </a:solidFill>
                <a:latin typeface="Arial"/>
                <a:ea typeface="Arial"/>
                <a:cs typeface="Arial"/>
                <a:sym typeface="Arial"/>
              </a:rPr>
              <a:t>putem</a:t>
            </a:r>
            <a:r>
              <a:rPr lang="en-US" sz="1700" b="1" dirty="0">
                <a:solidFill>
                  <a:schemeClr val="dk1"/>
                </a:solidFill>
                <a:latin typeface="Arial"/>
                <a:ea typeface="Arial"/>
                <a:cs typeface="Arial"/>
                <a:sym typeface="Arial"/>
              </a:rPr>
              <a:t> </a:t>
            </a:r>
            <a:r>
              <a:rPr lang="en-US" sz="1700" b="1" dirty="0" err="1">
                <a:solidFill>
                  <a:schemeClr val="dk1"/>
                </a:solidFill>
                <a:latin typeface="Arial"/>
                <a:ea typeface="Arial"/>
                <a:cs typeface="Arial"/>
                <a:sym typeface="Arial"/>
              </a:rPr>
              <a:t>stabili</a:t>
            </a:r>
            <a:r>
              <a:rPr lang="en-US" sz="1700" b="1" dirty="0">
                <a:solidFill>
                  <a:schemeClr val="dk1"/>
                </a:solidFill>
                <a:latin typeface="Arial"/>
                <a:ea typeface="Arial"/>
                <a:cs typeface="Arial"/>
                <a:sym typeface="Arial"/>
              </a:rPr>
              <a:t> ca </a:t>
            </a:r>
            <a:r>
              <a:rPr lang="en-US" sz="1700" b="1" dirty="0" err="1">
                <a:solidFill>
                  <a:schemeClr val="dk1"/>
                </a:solidFill>
                <a:latin typeface="Arial"/>
                <a:ea typeface="Arial"/>
                <a:cs typeface="Arial"/>
                <a:sym typeface="Arial"/>
              </a:rPr>
              <a:t>obiectiv</a:t>
            </a:r>
            <a:r>
              <a:rPr lang="en-US" sz="1700" b="1" dirty="0">
                <a:solidFill>
                  <a:schemeClr val="dk1"/>
                </a:solidFill>
                <a:latin typeface="Arial"/>
                <a:ea typeface="Arial"/>
                <a:cs typeface="Arial"/>
                <a:sym typeface="Arial"/>
              </a:rPr>
              <a:t> </a:t>
            </a:r>
            <a:r>
              <a:rPr lang="en-US" sz="1700" b="1" dirty="0" err="1">
                <a:solidFill>
                  <a:schemeClr val="dk1"/>
                </a:solidFill>
                <a:latin typeface="Arial"/>
                <a:ea typeface="Arial"/>
                <a:cs typeface="Arial"/>
                <a:sym typeface="Arial"/>
              </a:rPr>
              <a:t>creșterea</a:t>
            </a:r>
            <a:r>
              <a:rPr lang="en-US" sz="1700" b="1" dirty="0">
                <a:solidFill>
                  <a:schemeClr val="dk1"/>
                </a:solidFill>
                <a:latin typeface="Arial"/>
                <a:ea typeface="Arial"/>
                <a:cs typeface="Arial"/>
                <a:sym typeface="Arial"/>
              </a:rPr>
              <a:t> </a:t>
            </a:r>
            <a:r>
              <a:rPr lang="en-US" sz="1700" b="1" dirty="0" err="1">
                <a:solidFill>
                  <a:schemeClr val="dk1"/>
                </a:solidFill>
                <a:latin typeface="Arial"/>
                <a:ea typeface="Arial"/>
                <a:cs typeface="Arial"/>
                <a:sym typeface="Arial"/>
              </a:rPr>
              <a:t>duratei</a:t>
            </a:r>
            <a:r>
              <a:rPr lang="en-US" sz="1700" b="1" dirty="0">
                <a:solidFill>
                  <a:schemeClr val="dk1"/>
                </a:solidFill>
                <a:latin typeface="Arial"/>
                <a:ea typeface="Arial"/>
                <a:cs typeface="Arial"/>
                <a:sym typeface="Arial"/>
              </a:rPr>
              <a:t> de </a:t>
            </a:r>
            <a:r>
              <a:rPr lang="en-US" sz="1700" b="1" dirty="0" err="1">
                <a:solidFill>
                  <a:schemeClr val="dk1"/>
                </a:solidFill>
                <a:latin typeface="Arial"/>
                <a:ea typeface="Arial"/>
                <a:cs typeface="Arial"/>
                <a:sym typeface="Arial"/>
              </a:rPr>
              <a:t>practicare</a:t>
            </a:r>
            <a:r>
              <a:rPr lang="en-US" sz="1700" b="1" dirty="0">
                <a:solidFill>
                  <a:schemeClr val="dk1"/>
                </a:solidFill>
                <a:latin typeface="Arial"/>
                <a:ea typeface="Arial"/>
                <a:cs typeface="Arial"/>
                <a:sym typeface="Arial"/>
              </a:rPr>
              <a:t> a </a:t>
            </a:r>
            <a:r>
              <a:rPr lang="en-US" sz="1700" b="1" dirty="0" err="1">
                <a:solidFill>
                  <a:schemeClr val="dk1"/>
                </a:solidFill>
                <a:latin typeface="Arial"/>
                <a:ea typeface="Arial"/>
                <a:cs typeface="Arial"/>
                <a:sym typeface="Arial"/>
              </a:rPr>
              <a:t>exercițiilor</a:t>
            </a:r>
            <a:r>
              <a:rPr lang="en-US" sz="1700" b="1" dirty="0">
                <a:solidFill>
                  <a:schemeClr val="dk1"/>
                </a:solidFill>
                <a:latin typeface="Arial"/>
                <a:ea typeface="Arial"/>
                <a:cs typeface="Arial"/>
                <a:sym typeface="Arial"/>
              </a:rPr>
              <a:t> sportive de la 10 minute </a:t>
            </a:r>
            <a:r>
              <a:rPr lang="en-US" sz="1700" b="1" dirty="0" err="1">
                <a:solidFill>
                  <a:schemeClr val="dk1"/>
                </a:solidFill>
                <a:latin typeface="Arial"/>
                <a:ea typeface="Arial"/>
                <a:cs typeface="Arial"/>
                <a:sym typeface="Arial"/>
              </a:rPr>
              <a:t>zilnic</a:t>
            </a:r>
            <a:r>
              <a:rPr lang="en-US" sz="1700" b="1" dirty="0">
                <a:solidFill>
                  <a:schemeClr val="dk1"/>
                </a:solidFill>
                <a:latin typeface="Arial"/>
                <a:ea typeface="Arial"/>
                <a:cs typeface="Arial"/>
                <a:sym typeface="Arial"/>
              </a:rPr>
              <a:t> la 15 minute </a:t>
            </a:r>
            <a:r>
              <a:rPr lang="en-US" sz="1700" b="1" dirty="0" err="1">
                <a:solidFill>
                  <a:schemeClr val="dk1"/>
                </a:solidFill>
                <a:latin typeface="Arial"/>
                <a:ea typeface="Arial"/>
                <a:cs typeface="Arial"/>
                <a:sym typeface="Arial"/>
              </a:rPr>
              <a:t>zilnic</a:t>
            </a:r>
            <a:r>
              <a:rPr lang="en-US" sz="1700" b="1" dirty="0">
                <a:solidFill>
                  <a:schemeClr val="dk1"/>
                </a:solidFill>
                <a:latin typeface="Arial"/>
                <a:ea typeface="Arial"/>
                <a:cs typeface="Arial"/>
                <a:sym typeface="Arial"/>
              </a:rPr>
              <a:t>. </a:t>
            </a:r>
            <a:endParaRPr sz="1300" dirty="0"/>
          </a:p>
          <a:p>
            <a:pPr marL="0" marR="0" lvl="0" indent="0" algn="l" rtl="0">
              <a:spcBef>
                <a:spcPts val="0"/>
              </a:spcBef>
              <a:spcAft>
                <a:spcPts val="0"/>
              </a:spcAft>
              <a:buNone/>
            </a:pPr>
            <a:endParaRPr sz="1700" b="1" dirty="0">
              <a:solidFill>
                <a:schemeClr val="dk1"/>
              </a:solidFill>
              <a:latin typeface="Arial"/>
              <a:ea typeface="Arial"/>
              <a:cs typeface="Arial"/>
              <a:sym typeface="Arial"/>
            </a:endParaRPr>
          </a:p>
          <a:p>
            <a:pPr marL="0" marR="0" lvl="0" indent="0" algn="l" rtl="0">
              <a:spcBef>
                <a:spcPts val="0"/>
              </a:spcBef>
              <a:spcAft>
                <a:spcPts val="0"/>
              </a:spcAft>
              <a:buNone/>
            </a:pPr>
            <a:r>
              <a:rPr lang="en-US" sz="1700" b="1" dirty="0" err="1">
                <a:solidFill>
                  <a:schemeClr val="dk1"/>
                </a:solidFill>
                <a:latin typeface="Arial"/>
                <a:ea typeface="Arial"/>
                <a:cs typeface="Arial"/>
                <a:sym typeface="Arial"/>
              </a:rPr>
              <a:t>Realizabil</a:t>
            </a:r>
            <a:r>
              <a:rPr lang="en-US" sz="1700" b="1" dirty="0">
                <a:solidFill>
                  <a:schemeClr val="dk1"/>
                </a:solidFill>
                <a:latin typeface="Arial"/>
                <a:ea typeface="Arial"/>
                <a:cs typeface="Arial"/>
                <a:sym typeface="Arial"/>
              </a:rPr>
              <a:t>, realist </a:t>
            </a:r>
            <a:r>
              <a:rPr lang="en-US" sz="1700" b="1" dirty="0" err="1">
                <a:solidFill>
                  <a:schemeClr val="dk1"/>
                </a:solidFill>
                <a:latin typeface="Arial"/>
                <a:ea typeface="Arial"/>
                <a:cs typeface="Arial"/>
                <a:sym typeface="Arial"/>
              </a:rPr>
              <a:t>posibil</a:t>
            </a:r>
            <a:r>
              <a:rPr lang="en-US" sz="1700" b="1" dirty="0">
                <a:solidFill>
                  <a:schemeClr val="dk1"/>
                </a:solidFill>
                <a:latin typeface="Arial"/>
                <a:ea typeface="Arial"/>
                <a:cs typeface="Arial"/>
                <a:sym typeface="Arial"/>
              </a:rPr>
              <a:t> de </a:t>
            </a:r>
            <a:r>
              <a:rPr lang="en-US" sz="1700" b="1" dirty="0" err="1">
                <a:solidFill>
                  <a:schemeClr val="dk1"/>
                </a:solidFill>
                <a:latin typeface="Arial"/>
                <a:ea typeface="Arial"/>
                <a:cs typeface="Arial"/>
                <a:sym typeface="Arial"/>
              </a:rPr>
              <a:t>atins</a:t>
            </a:r>
            <a:r>
              <a:rPr lang="en-US" sz="1700" b="1" dirty="0">
                <a:solidFill>
                  <a:schemeClr val="dk1"/>
                </a:solidFill>
                <a:latin typeface="Arial"/>
                <a:ea typeface="Arial"/>
                <a:cs typeface="Arial"/>
                <a:sym typeface="Arial"/>
              </a:rPr>
              <a:t> </a:t>
            </a:r>
            <a:r>
              <a:rPr lang="en-US" sz="1700" b="1" dirty="0" err="1">
                <a:solidFill>
                  <a:schemeClr val="dk1"/>
                </a:solidFill>
                <a:latin typeface="Arial"/>
                <a:ea typeface="Arial"/>
                <a:cs typeface="Arial"/>
                <a:sym typeface="Arial"/>
              </a:rPr>
              <a:t>în</a:t>
            </a:r>
            <a:r>
              <a:rPr lang="en-US" sz="1700" b="1" dirty="0">
                <a:solidFill>
                  <a:schemeClr val="dk1"/>
                </a:solidFill>
                <a:latin typeface="Arial"/>
                <a:ea typeface="Arial"/>
                <a:cs typeface="Arial"/>
                <a:sym typeface="Arial"/>
              </a:rPr>
              <a:t> </a:t>
            </a:r>
            <a:r>
              <a:rPr lang="en-US" sz="1700" b="1" dirty="0" err="1">
                <a:solidFill>
                  <a:schemeClr val="dk1"/>
                </a:solidFill>
                <a:latin typeface="Arial"/>
                <a:ea typeface="Arial"/>
                <a:cs typeface="Arial"/>
                <a:sym typeface="Arial"/>
              </a:rPr>
              <a:t>contextul</a:t>
            </a:r>
            <a:r>
              <a:rPr lang="en-US" sz="1700" b="1" dirty="0">
                <a:solidFill>
                  <a:schemeClr val="dk1"/>
                </a:solidFill>
                <a:latin typeface="Arial"/>
                <a:ea typeface="Arial"/>
                <a:cs typeface="Arial"/>
                <a:sym typeface="Arial"/>
              </a:rPr>
              <a:t> </a:t>
            </a:r>
            <a:r>
              <a:rPr lang="en-US" sz="1700" b="1" dirty="0" err="1">
                <a:solidFill>
                  <a:schemeClr val="dk1"/>
                </a:solidFill>
                <a:latin typeface="Arial"/>
                <a:ea typeface="Arial"/>
                <a:cs typeface="Arial"/>
                <a:sym typeface="Arial"/>
              </a:rPr>
              <a:t>în</a:t>
            </a:r>
            <a:r>
              <a:rPr lang="en-US" sz="1700" b="1" dirty="0">
                <a:solidFill>
                  <a:schemeClr val="dk1"/>
                </a:solidFill>
                <a:latin typeface="Arial"/>
                <a:ea typeface="Arial"/>
                <a:cs typeface="Arial"/>
                <a:sym typeface="Arial"/>
              </a:rPr>
              <a:t> care ne </a:t>
            </a:r>
            <a:r>
              <a:rPr lang="en-US" sz="1700" b="1" dirty="0" err="1">
                <a:solidFill>
                  <a:schemeClr val="dk1"/>
                </a:solidFill>
                <a:latin typeface="Arial"/>
                <a:ea typeface="Arial"/>
                <a:cs typeface="Arial"/>
                <a:sym typeface="Arial"/>
              </a:rPr>
              <a:t>aflăm</a:t>
            </a:r>
            <a:r>
              <a:rPr lang="en-US" sz="1700" b="1" dirty="0">
                <a:solidFill>
                  <a:schemeClr val="dk1"/>
                </a:solidFill>
                <a:latin typeface="Arial"/>
                <a:ea typeface="Arial"/>
                <a:cs typeface="Arial"/>
                <a:sym typeface="Arial"/>
              </a:rPr>
              <a:t>. </a:t>
            </a:r>
            <a:r>
              <a:rPr lang="en-US" sz="1700" b="1" dirty="0" err="1">
                <a:solidFill>
                  <a:schemeClr val="dk1"/>
                </a:solidFill>
                <a:latin typeface="Arial"/>
                <a:ea typeface="Arial"/>
                <a:cs typeface="Arial"/>
                <a:sym typeface="Arial"/>
              </a:rPr>
              <a:t>Trebuie</a:t>
            </a:r>
            <a:r>
              <a:rPr lang="en-US" sz="1700" b="1" dirty="0">
                <a:solidFill>
                  <a:schemeClr val="dk1"/>
                </a:solidFill>
                <a:latin typeface="Arial"/>
                <a:ea typeface="Arial"/>
                <a:cs typeface="Arial"/>
                <a:sym typeface="Arial"/>
              </a:rPr>
              <a:t> </a:t>
            </a:r>
            <a:r>
              <a:rPr lang="en-US" sz="1700" b="1" dirty="0" err="1">
                <a:solidFill>
                  <a:schemeClr val="dk1"/>
                </a:solidFill>
                <a:latin typeface="Arial"/>
                <a:ea typeface="Arial"/>
                <a:cs typeface="Arial"/>
                <a:sym typeface="Arial"/>
              </a:rPr>
              <a:t>să</a:t>
            </a:r>
            <a:r>
              <a:rPr lang="en-US" sz="1700" b="1" dirty="0">
                <a:solidFill>
                  <a:schemeClr val="dk1"/>
                </a:solidFill>
                <a:latin typeface="Arial"/>
                <a:ea typeface="Arial"/>
                <a:cs typeface="Arial"/>
                <a:sym typeface="Arial"/>
              </a:rPr>
              <a:t> </a:t>
            </a:r>
            <a:r>
              <a:rPr lang="en-US" sz="1700" b="1" dirty="0" err="1">
                <a:solidFill>
                  <a:schemeClr val="dk1"/>
                </a:solidFill>
                <a:latin typeface="Arial"/>
                <a:ea typeface="Arial"/>
                <a:cs typeface="Arial"/>
                <a:sym typeface="Arial"/>
              </a:rPr>
              <a:t>luăm</a:t>
            </a:r>
            <a:r>
              <a:rPr lang="en-US" sz="1700" b="1" dirty="0">
                <a:solidFill>
                  <a:schemeClr val="dk1"/>
                </a:solidFill>
                <a:latin typeface="Arial"/>
                <a:ea typeface="Arial"/>
                <a:cs typeface="Arial"/>
                <a:sym typeface="Arial"/>
              </a:rPr>
              <a:t> </a:t>
            </a:r>
            <a:r>
              <a:rPr lang="en-US" sz="1700" b="1" dirty="0" err="1">
                <a:solidFill>
                  <a:schemeClr val="dk1"/>
                </a:solidFill>
                <a:latin typeface="Arial"/>
                <a:ea typeface="Arial"/>
                <a:cs typeface="Arial"/>
                <a:sym typeface="Arial"/>
              </a:rPr>
              <a:t>în</a:t>
            </a:r>
            <a:r>
              <a:rPr lang="en-US" sz="1700" b="1" dirty="0">
                <a:solidFill>
                  <a:schemeClr val="dk1"/>
                </a:solidFill>
                <a:latin typeface="Arial"/>
                <a:ea typeface="Arial"/>
                <a:cs typeface="Arial"/>
                <a:sym typeface="Arial"/>
              </a:rPr>
              <a:t> </a:t>
            </a:r>
            <a:r>
              <a:rPr lang="en-US" sz="1700" b="1" dirty="0" err="1">
                <a:solidFill>
                  <a:schemeClr val="dk1"/>
                </a:solidFill>
                <a:latin typeface="Arial"/>
                <a:ea typeface="Arial"/>
                <a:cs typeface="Arial"/>
                <a:sym typeface="Arial"/>
              </a:rPr>
              <a:t>considerare</a:t>
            </a:r>
            <a:r>
              <a:rPr lang="en-US" sz="1700" b="1" dirty="0">
                <a:solidFill>
                  <a:schemeClr val="dk1"/>
                </a:solidFill>
                <a:latin typeface="Arial"/>
                <a:ea typeface="Arial"/>
                <a:cs typeface="Arial"/>
                <a:sym typeface="Arial"/>
              </a:rPr>
              <a:t> </a:t>
            </a:r>
            <a:r>
              <a:rPr lang="en-US" sz="1700" b="1" dirty="0" err="1">
                <a:solidFill>
                  <a:schemeClr val="dk1"/>
                </a:solidFill>
                <a:latin typeface="Arial"/>
                <a:ea typeface="Arial"/>
                <a:cs typeface="Arial"/>
                <a:sym typeface="Arial"/>
              </a:rPr>
              <a:t>resursele</a:t>
            </a:r>
            <a:r>
              <a:rPr lang="en-US" sz="1700" b="1" dirty="0">
                <a:solidFill>
                  <a:schemeClr val="dk1"/>
                </a:solidFill>
                <a:latin typeface="Arial"/>
                <a:ea typeface="Arial"/>
                <a:cs typeface="Arial"/>
                <a:sym typeface="Arial"/>
              </a:rPr>
              <a:t> </a:t>
            </a:r>
            <a:r>
              <a:rPr lang="en-US" sz="1700" b="1" dirty="0" err="1">
                <a:solidFill>
                  <a:schemeClr val="dk1"/>
                </a:solidFill>
                <a:latin typeface="Arial"/>
                <a:ea typeface="Arial"/>
                <a:cs typeface="Arial"/>
                <a:sym typeface="Arial"/>
              </a:rPr>
              <a:t>disponibile</a:t>
            </a:r>
            <a:r>
              <a:rPr lang="en-US" sz="1700" b="1" dirty="0">
                <a:solidFill>
                  <a:schemeClr val="dk1"/>
                </a:solidFill>
                <a:latin typeface="Arial"/>
                <a:ea typeface="Arial"/>
                <a:cs typeface="Arial"/>
                <a:sym typeface="Arial"/>
              </a:rPr>
              <a:t>, </a:t>
            </a:r>
            <a:r>
              <a:rPr lang="en-US" sz="1700" b="1" dirty="0" err="1">
                <a:solidFill>
                  <a:schemeClr val="dk1"/>
                </a:solidFill>
                <a:latin typeface="Arial"/>
                <a:ea typeface="Arial"/>
                <a:cs typeface="Arial"/>
                <a:sym typeface="Arial"/>
              </a:rPr>
              <a:t>abilitățile</a:t>
            </a:r>
            <a:r>
              <a:rPr lang="en-US" sz="1700" b="1" dirty="0">
                <a:solidFill>
                  <a:schemeClr val="dk1"/>
                </a:solidFill>
                <a:latin typeface="Arial"/>
                <a:ea typeface="Arial"/>
                <a:cs typeface="Arial"/>
                <a:sym typeface="Arial"/>
              </a:rPr>
              <a:t> </a:t>
            </a:r>
            <a:r>
              <a:rPr lang="en-US" sz="1700" b="1" dirty="0" err="1">
                <a:solidFill>
                  <a:schemeClr val="dk1"/>
                </a:solidFill>
                <a:latin typeface="Arial"/>
                <a:ea typeface="Arial"/>
                <a:cs typeface="Arial"/>
                <a:sym typeface="Arial"/>
              </a:rPr>
              <a:t>și</a:t>
            </a:r>
            <a:r>
              <a:rPr lang="en-US" sz="1700" b="1" dirty="0">
                <a:solidFill>
                  <a:schemeClr val="dk1"/>
                </a:solidFill>
                <a:latin typeface="Arial"/>
                <a:ea typeface="Arial"/>
                <a:cs typeface="Arial"/>
                <a:sym typeface="Arial"/>
              </a:rPr>
              <a:t> </a:t>
            </a:r>
            <a:r>
              <a:rPr lang="en-US" sz="1700" b="1" dirty="0" err="1">
                <a:solidFill>
                  <a:schemeClr val="dk1"/>
                </a:solidFill>
                <a:latin typeface="Arial"/>
                <a:ea typeface="Arial"/>
                <a:cs typeface="Arial"/>
                <a:sym typeface="Arial"/>
              </a:rPr>
              <a:t>circumstanțele</a:t>
            </a:r>
            <a:r>
              <a:rPr lang="en-US" sz="1700" b="1" dirty="0">
                <a:solidFill>
                  <a:schemeClr val="dk1"/>
                </a:solidFill>
                <a:latin typeface="Arial"/>
                <a:ea typeface="Arial"/>
                <a:cs typeface="Arial"/>
                <a:sym typeface="Arial"/>
              </a:rPr>
              <a:t> </a:t>
            </a:r>
            <a:r>
              <a:rPr lang="en-US" sz="1700" b="1" dirty="0" err="1">
                <a:solidFill>
                  <a:schemeClr val="dk1"/>
                </a:solidFill>
                <a:latin typeface="Arial"/>
                <a:ea typeface="Arial"/>
                <a:cs typeface="Arial"/>
                <a:sym typeface="Arial"/>
              </a:rPr>
              <a:t>actuale</a:t>
            </a:r>
            <a:r>
              <a:rPr lang="en-US" sz="1700" b="1" dirty="0">
                <a:solidFill>
                  <a:schemeClr val="dk1"/>
                </a:solidFill>
                <a:latin typeface="Arial"/>
                <a:ea typeface="Arial"/>
                <a:cs typeface="Arial"/>
                <a:sym typeface="Arial"/>
              </a:rPr>
              <a:t>. Ca </a:t>
            </a:r>
            <a:r>
              <a:rPr lang="en-US" sz="1700" b="1" dirty="0" err="1">
                <a:solidFill>
                  <a:schemeClr val="dk1"/>
                </a:solidFill>
                <a:latin typeface="Arial"/>
                <a:ea typeface="Arial"/>
                <a:cs typeface="Arial"/>
                <a:sym typeface="Arial"/>
              </a:rPr>
              <a:t>în</a:t>
            </a:r>
            <a:r>
              <a:rPr lang="en-US" sz="1700" b="1" dirty="0">
                <a:solidFill>
                  <a:schemeClr val="dk1"/>
                </a:solidFill>
                <a:latin typeface="Arial"/>
                <a:ea typeface="Arial"/>
                <a:cs typeface="Arial"/>
                <a:sym typeface="Arial"/>
              </a:rPr>
              <a:t> </a:t>
            </a:r>
            <a:r>
              <a:rPr lang="en-US" sz="1700" b="1" dirty="0" err="1">
                <a:solidFill>
                  <a:schemeClr val="dk1"/>
                </a:solidFill>
                <a:latin typeface="Arial"/>
                <a:ea typeface="Arial"/>
                <a:cs typeface="Arial"/>
                <a:sym typeface="Arial"/>
              </a:rPr>
              <a:t>exemplul</a:t>
            </a:r>
            <a:r>
              <a:rPr lang="en-US" sz="1700" b="1" dirty="0">
                <a:solidFill>
                  <a:schemeClr val="dk1"/>
                </a:solidFill>
                <a:latin typeface="Arial"/>
                <a:ea typeface="Arial"/>
                <a:cs typeface="Arial"/>
                <a:sym typeface="Arial"/>
              </a:rPr>
              <a:t> </a:t>
            </a:r>
            <a:r>
              <a:rPr lang="en-US" sz="1700" b="1" dirty="0" err="1">
                <a:solidFill>
                  <a:schemeClr val="dk1"/>
                </a:solidFill>
                <a:latin typeface="Arial"/>
                <a:ea typeface="Arial"/>
                <a:cs typeface="Arial"/>
                <a:sym typeface="Arial"/>
              </a:rPr>
              <a:t>dat</a:t>
            </a:r>
            <a:r>
              <a:rPr lang="en-US" sz="1700" b="1" dirty="0">
                <a:solidFill>
                  <a:schemeClr val="dk1"/>
                </a:solidFill>
                <a:latin typeface="Arial"/>
                <a:ea typeface="Arial"/>
                <a:cs typeface="Arial"/>
                <a:sym typeface="Arial"/>
              </a:rPr>
              <a:t> anterior, </a:t>
            </a:r>
            <a:r>
              <a:rPr lang="en-US" sz="1700" b="1" dirty="0" err="1">
                <a:solidFill>
                  <a:schemeClr val="dk1"/>
                </a:solidFill>
                <a:latin typeface="Arial"/>
                <a:ea typeface="Arial"/>
                <a:cs typeface="Arial"/>
                <a:sym typeface="Arial"/>
              </a:rPr>
              <a:t>în</a:t>
            </a:r>
            <a:r>
              <a:rPr lang="en-US" sz="1700" b="1" dirty="0">
                <a:solidFill>
                  <a:schemeClr val="dk1"/>
                </a:solidFill>
                <a:latin typeface="Arial"/>
                <a:ea typeface="Arial"/>
                <a:cs typeface="Arial"/>
                <a:sym typeface="Arial"/>
              </a:rPr>
              <a:t> care </a:t>
            </a:r>
            <a:r>
              <a:rPr lang="en-US" sz="1700" b="1" dirty="0" err="1">
                <a:solidFill>
                  <a:schemeClr val="dk1"/>
                </a:solidFill>
                <a:latin typeface="Arial"/>
                <a:ea typeface="Arial"/>
                <a:cs typeface="Arial"/>
                <a:sym typeface="Arial"/>
              </a:rPr>
              <a:t>imaginea</a:t>
            </a:r>
            <a:r>
              <a:rPr lang="en-US" sz="1700" b="1" dirty="0">
                <a:solidFill>
                  <a:schemeClr val="dk1"/>
                </a:solidFill>
                <a:latin typeface="Arial"/>
                <a:ea typeface="Arial"/>
                <a:cs typeface="Arial"/>
                <a:sym typeface="Arial"/>
              </a:rPr>
              <a:t> </a:t>
            </a:r>
            <a:r>
              <a:rPr lang="en-US" sz="1700" b="1" dirty="0" err="1">
                <a:solidFill>
                  <a:schemeClr val="dk1"/>
                </a:solidFill>
                <a:latin typeface="Arial"/>
                <a:ea typeface="Arial"/>
                <a:cs typeface="Arial"/>
                <a:sym typeface="Arial"/>
              </a:rPr>
              <a:t>sportivului</a:t>
            </a:r>
            <a:r>
              <a:rPr lang="en-US" sz="1700" b="1" dirty="0">
                <a:solidFill>
                  <a:schemeClr val="dk1"/>
                </a:solidFill>
                <a:latin typeface="Arial"/>
                <a:ea typeface="Arial"/>
                <a:cs typeface="Arial"/>
                <a:sym typeface="Arial"/>
              </a:rPr>
              <a:t> de </a:t>
            </a:r>
            <a:r>
              <a:rPr lang="en-US" sz="1700" b="1" dirty="0" err="1">
                <a:solidFill>
                  <a:schemeClr val="dk1"/>
                </a:solidFill>
                <a:latin typeface="Arial"/>
                <a:ea typeface="Arial"/>
                <a:cs typeface="Arial"/>
                <a:sym typeface="Arial"/>
              </a:rPr>
              <a:t>performanță</a:t>
            </a:r>
            <a:r>
              <a:rPr lang="en-US" sz="1700" b="1" dirty="0">
                <a:solidFill>
                  <a:schemeClr val="dk1"/>
                </a:solidFill>
                <a:latin typeface="Arial"/>
                <a:ea typeface="Arial"/>
                <a:cs typeface="Arial"/>
                <a:sym typeface="Arial"/>
              </a:rPr>
              <a:t> (</a:t>
            </a:r>
            <a:r>
              <a:rPr lang="en-US" sz="1700" b="1" dirty="0" err="1">
                <a:solidFill>
                  <a:schemeClr val="dk1"/>
                </a:solidFill>
                <a:latin typeface="Arial"/>
                <a:ea typeface="Arial"/>
                <a:cs typeface="Arial"/>
                <a:sym typeface="Arial"/>
              </a:rPr>
              <a:t>obiectiv</a:t>
            </a:r>
            <a:r>
              <a:rPr lang="en-US" sz="1700" b="1" dirty="0">
                <a:solidFill>
                  <a:schemeClr val="dk1"/>
                </a:solidFill>
                <a:latin typeface="Arial"/>
                <a:ea typeface="Arial"/>
                <a:cs typeface="Arial"/>
                <a:sym typeface="Arial"/>
              </a:rPr>
              <a:t> </a:t>
            </a:r>
            <a:r>
              <a:rPr lang="en-US" sz="1700" b="1" dirty="0" err="1">
                <a:solidFill>
                  <a:schemeClr val="dk1"/>
                </a:solidFill>
                <a:latin typeface="Arial"/>
                <a:ea typeface="Arial"/>
                <a:cs typeface="Arial"/>
                <a:sym typeface="Arial"/>
              </a:rPr>
              <a:t>foarte</a:t>
            </a:r>
            <a:r>
              <a:rPr lang="en-US" sz="1700" b="1" dirty="0">
                <a:solidFill>
                  <a:schemeClr val="dk1"/>
                </a:solidFill>
                <a:latin typeface="Arial"/>
                <a:ea typeface="Arial"/>
                <a:cs typeface="Arial"/>
                <a:sym typeface="Arial"/>
              </a:rPr>
              <a:t> </a:t>
            </a:r>
            <a:r>
              <a:rPr lang="en-US" sz="1700" b="1" dirty="0" err="1">
                <a:solidFill>
                  <a:schemeClr val="dk1"/>
                </a:solidFill>
                <a:latin typeface="Arial"/>
                <a:ea typeface="Arial"/>
                <a:cs typeface="Arial"/>
                <a:sym typeface="Arial"/>
              </a:rPr>
              <a:t>greu</a:t>
            </a:r>
            <a:r>
              <a:rPr lang="en-US" sz="1700" b="1" dirty="0">
                <a:solidFill>
                  <a:schemeClr val="dk1"/>
                </a:solidFill>
                <a:latin typeface="Arial"/>
                <a:ea typeface="Arial"/>
                <a:cs typeface="Arial"/>
                <a:sym typeface="Arial"/>
              </a:rPr>
              <a:t> de </a:t>
            </a:r>
            <a:r>
              <a:rPr lang="en-US" sz="1700" b="1" dirty="0" err="1">
                <a:solidFill>
                  <a:schemeClr val="dk1"/>
                </a:solidFill>
                <a:latin typeface="Arial"/>
                <a:ea typeface="Arial"/>
                <a:cs typeface="Arial"/>
                <a:sym typeface="Arial"/>
              </a:rPr>
              <a:t>atins</a:t>
            </a:r>
            <a:r>
              <a:rPr lang="en-US" sz="1700" b="1" dirty="0">
                <a:solidFill>
                  <a:schemeClr val="dk1"/>
                </a:solidFill>
                <a:latin typeface="Arial"/>
                <a:ea typeface="Arial"/>
                <a:cs typeface="Arial"/>
                <a:sym typeface="Arial"/>
              </a:rPr>
              <a:t>) </a:t>
            </a:r>
            <a:r>
              <a:rPr lang="en-US" sz="1700" b="1" dirty="0" err="1">
                <a:solidFill>
                  <a:schemeClr val="dk1"/>
                </a:solidFill>
                <a:latin typeface="Arial"/>
                <a:ea typeface="Arial"/>
                <a:cs typeface="Arial"/>
                <a:sym typeface="Arial"/>
              </a:rPr>
              <a:t>poate</a:t>
            </a:r>
            <a:r>
              <a:rPr lang="en-US" sz="1700" b="1" dirty="0">
                <a:solidFill>
                  <a:schemeClr val="dk1"/>
                </a:solidFill>
                <a:latin typeface="Arial"/>
                <a:ea typeface="Arial"/>
                <a:cs typeface="Arial"/>
                <a:sym typeface="Arial"/>
              </a:rPr>
              <a:t> </a:t>
            </a:r>
            <a:r>
              <a:rPr lang="en-US" sz="1700" b="1" dirty="0" err="1">
                <a:solidFill>
                  <a:schemeClr val="dk1"/>
                </a:solidFill>
                <a:latin typeface="Arial"/>
                <a:ea typeface="Arial"/>
                <a:cs typeface="Arial"/>
                <a:sym typeface="Arial"/>
              </a:rPr>
              <a:t>descuraja</a:t>
            </a:r>
            <a:r>
              <a:rPr lang="en-US" sz="1700" b="1" dirty="0">
                <a:solidFill>
                  <a:schemeClr val="dk1"/>
                </a:solidFill>
                <a:latin typeface="Arial"/>
                <a:ea typeface="Arial"/>
                <a:cs typeface="Arial"/>
                <a:sym typeface="Arial"/>
              </a:rPr>
              <a:t> o </a:t>
            </a:r>
            <a:r>
              <a:rPr lang="en-US" sz="1700" b="1" dirty="0" err="1">
                <a:solidFill>
                  <a:schemeClr val="dk1"/>
                </a:solidFill>
                <a:latin typeface="Arial"/>
                <a:ea typeface="Arial"/>
                <a:cs typeface="Arial"/>
                <a:sym typeface="Arial"/>
              </a:rPr>
              <a:t>persoană</a:t>
            </a:r>
            <a:r>
              <a:rPr lang="en-US" sz="1700" b="1" dirty="0">
                <a:solidFill>
                  <a:schemeClr val="dk1"/>
                </a:solidFill>
                <a:latin typeface="Arial"/>
                <a:ea typeface="Arial"/>
                <a:cs typeface="Arial"/>
                <a:sym typeface="Arial"/>
              </a:rPr>
              <a:t> </a:t>
            </a:r>
            <a:r>
              <a:rPr lang="en-US" sz="1700" b="1" dirty="0" err="1">
                <a:solidFill>
                  <a:schemeClr val="dk1"/>
                </a:solidFill>
                <a:latin typeface="Arial"/>
                <a:ea typeface="Arial"/>
                <a:cs typeface="Arial"/>
                <a:sym typeface="Arial"/>
              </a:rPr>
              <a:t>în</a:t>
            </a:r>
            <a:r>
              <a:rPr lang="en-US" sz="1700" b="1" dirty="0">
                <a:solidFill>
                  <a:schemeClr val="dk1"/>
                </a:solidFill>
                <a:latin typeface="Arial"/>
                <a:ea typeface="Arial"/>
                <a:cs typeface="Arial"/>
                <a:sym typeface="Arial"/>
              </a:rPr>
              <a:t> </a:t>
            </a:r>
            <a:r>
              <a:rPr lang="en-US" sz="1700" b="1" dirty="0" err="1">
                <a:solidFill>
                  <a:schemeClr val="dk1"/>
                </a:solidFill>
                <a:latin typeface="Arial"/>
                <a:ea typeface="Arial"/>
                <a:cs typeface="Arial"/>
                <a:sym typeface="Arial"/>
              </a:rPr>
              <a:t>vârstă</a:t>
            </a:r>
            <a:r>
              <a:rPr lang="en-US" sz="1700" b="1" dirty="0">
                <a:solidFill>
                  <a:schemeClr val="dk1"/>
                </a:solidFill>
                <a:latin typeface="Arial"/>
                <a:ea typeface="Arial"/>
                <a:cs typeface="Arial"/>
                <a:sym typeface="Arial"/>
              </a:rPr>
              <a:t> </a:t>
            </a:r>
            <a:r>
              <a:rPr lang="en-US" sz="1700" b="1" dirty="0" err="1">
                <a:solidFill>
                  <a:schemeClr val="dk1"/>
                </a:solidFill>
                <a:latin typeface="Arial"/>
                <a:ea typeface="Arial"/>
                <a:cs typeface="Arial"/>
                <a:sym typeface="Arial"/>
              </a:rPr>
              <a:t>să</a:t>
            </a:r>
            <a:r>
              <a:rPr lang="en-US" sz="1700" b="1" dirty="0">
                <a:solidFill>
                  <a:schemeClr val="dk1"/>
                </a:solidFill>
                <a:latin typeface="Arial"/>
                <a:ea typeface="Arial"/>
                <a:cs typeface="Arial"/>
                <a:sym typeface="Arial"/>
              </a:rPr>
              <a:t> </a:t>
            </a:r>
            <a:r>
              <a:rPr lang="en-US" sz="1700" b="1" dirty="0" err="1">
                <a:solidFill>
                  <a:schemeClr val="dk1"/>
                </a:solidFill>
                <a:latin typeface="Arial"/>
                <a:ea typeface="Arial"/>
                <a:cs typeface="Arial"/>
                <a:sym typeface="Arial"/>
              </a:rPr>
              <a:t>încerce</a:t>
            </a:r>
            <a:r>
              <a:rPr lang="en-US" sz="1700" b="1" dirty="0">
                <a:solidFill>
                  <a:schemeClr val="dk1"/>
                </a:solidFill>
                <a:latin typeface="Arial"/>
                <a:ea typeface="Arial"/>
                <a:cs typeface="Arial"/>
                <a:sym typeface="Arial"/>
              </a:rPr>
              <a:t> </a:t>
            </a:r>
            <a:r>
              <a:rPr lang="en-US" sz="1700" b="1" dirty="0" err="1">
                <a:solidFill>
                  <a:schemeClr val="dk1"/>
                </a:solidFill>
                <a:latin typeface="Arial"/>
                <a:ea typeface="Arial"/>
                <a:cs typeface="Arial"/>
                <a:sym typeface="Arial"/>
              </a:rPr>
              <a:t>să</a:t>
            </a:r>
            <a:r>
              <a:rPr lang="en-US" sz="1700" b="1" dirty="0">
                <a:solidFill>
                  <a:schemeClr val="dk1"/>
                </a:solidFill>
                <a:latin typeface="Arial"/>
                <a:ea typeface="Arial"/>
                <a:cs typeface="Arial"/>
                <a:sym typeface="Arial"/>
              </a:rPr>
              <a:t> </a:t>
            </a:r>
            <a:r>
              <a:rPr lang="en-US" sz="1700" b="1" dirty="0" err="1">
                <a:solidFill>
                  <a:schemeClr val="dk1"/>
                </a:solidFill>
                <a:latin typeface="Arial"/>
                <a:ea typeface="Arial"/>
                <a:cs typeface="Arial"/>
                <a:sym typeface="Arial"/>
              </a:rPr>
              <a:t>facă</a:t>
            </a:r>
            <a:r>
              <a:rPr lang="en-US" sz="1700" b="1" dirty="0">
                <a:solidFill>
                  <a:schemeClr val="dk1"/>
                </a:solidFill>
                <a:latin typeface="Arial"/>
                <a:ea typeface="Arial"/>
                <a:cs typeface="Arial"/>
                <a:sym typeface="Arial"/>
              </a:rPr>
              <a:t> </a:t>
            </a:r>
            <a:r>
              <a:rPr lang="en-US" sz="1700" b="1" dirty="0" err="1">
                <a:solidFill>
                  <a:schemeClr val="dk1"/>
                </a:solidFill>
                <a:latin typeface="Arial"/>
                <a:ea typeface="Arial"/>
                <a:cs typeface="Arial"/>
                <a:sym typeface="Arial"/>
              </a:rPr>
              <a:t>mișcare</a:t>
            </a:r>
            <a:r>
              <a:rPr lang="en-US" sz="1700" b="1" dirty="0">
                <a:solidFill>
                  <a:schemeClr val="dk1"/>
                </a:solidFill>
                <a:latin typeface="Arial"/>
                <a:ea typeface="Arial"/>
                <a:cs typeface="Arial"/>
                <a:sym typeface="Arial"/>
              </a:rPr>
              <a:t>. </a:t>
            </a:r>
            <a:endParaRPr sz="1300" dirty="0"/>
          </a:p>
          <a:p>
            <a:pPr marL="0" marR="0" lvl="0" indent="0" algn="l" rtl="0">
              <a:spcBef>
                <a:spcPts val="0"/>
              </a:spcBef>
              <a:spcAft>
                <a:spcPts val="0"/>
              </a:spcAft>
              <a:buNone/>
            </a:pPr>
            <a:endParaRPr sz="1700" b="1" dirty="0">
              <a:solidFill>
                <a:schemeClr val="dk1"/>
              </a:solidFill>
              <a:latin typeface="Arial"/>
              <a:ea typeface="Arial"/>
              <a:cs typeface="Arial"/>
              <a:sym typeface="Arial"/>
            </a:endParaRPr>
          </a:p>
          <a:p>
            <a:pPr marL="0" marR="0" lvl="0" indent="0" algn="l" rtl="0">
              <a:spcBef>
                <a:spcPts val="0"/>
              </a:spcBef>
              <a:spcAft>
                <a:spcPts val="0"/>
              </a:spcAft>
              <a:buNone/>
            </a:pPr>
            <a:r>
              <a:rPr lang="en-US" sz="1700" b="1" dirty="0">
                <a:solidFill>
                  <a:schemeClr val="dk1"/>
                </a:solidFill>
                <a:latin typeface="Arial"/>
                <a:ea typeface="Arial"/>
                <a:cs typeface="Arial"/>
                <a:sym typeface="Arial"/>
              </a:rPr>
              <a:t>Relevant, </a:t>
            </a:r>
            <a:r>
              <a:rPr lang="en-US" sz="1700" b="1" dirty="0" err="1">
                <a:solidFill>
                  <a:schemeClr val="dk1"/>
                </a:solidFill>
                <a:latin typeface="Arial"/>
                <a:ea typeface="Arial"/>
                <a:cs typeface="Arial"/>
                <a:sym typeface="Arial"/>
              </a:rPr>
              <a:t>acesta</a:t>
            </a:r>
            <a:r>
              <a:rPr lang="en-US" sz="1700" b="1" dirty="0">
                <a:solidFill>
                  <a:schemeClr val="dk1"/>
                </a:solidFill>
                <a:latin typeface="Arial"/>
                <a:ea typeface="Arial"/>
                <a:cs typeface="Arial"/>
                <a:sym typeface="Arial"/>
              </a:rPr>
              <a:t> </a:t>
            </a:r>
            <a:r>
              <a:rPr lang="en-US" sz="1700" b="1" dirty="0" err="1">
                <a:solidFill>
                  <a:schemeClr val="dk1"/>
                </a:solidFill>
                <a:latin typeface="Arial"/>
                <a:ea typeface="Arial"/>
                <a:cs typeface="Arial"/>
                <a:sym typeface="Arial"/>
              </a:rPr>
              <a:t>trebuie</a:t>
            </a:r>
            <a:r>
              <a:rPr lang="en-US" sz="1700" b="1" dirty="0">
                <a:solidFill>
                  <a:schemeClr val="dk1"/>
                </a:solidFill>
                <a:latin typeface="Arial"/>
                <a:ea typeface="Arial"/>
                <a:cs typeface="Arial"/>
                <a:sym typeface="Arial"/>
              </a:rPr>
              <a:t> </a:t>
            </a:r>
            <a:r>
              <a:rPr lang="en-US" sz="1700" b="1" dirty="0" err="1">
                <a:solidFill>
                  <a:schemeClr val="dk1"/>
                </a:solidFill>
                <a:latin typeface="Arial"/>
                <a:ea typeface="Arial"/>
                <a:cs typeface="Arial"/>
                <a:sym typeface="Arial"/>
              </a:rPr>
              <a:t>să</a:t>
            </a:r>
            <a:r>
              <a:rPr lang="en-US" sz="1700" b="1" dirty="0">
                <a:solidFill>
                  <a:schemeClr val="dk1"/>
                </a:solidFill>
                <a:latin typeface="Arial"/>
                <a:ea typeface="Arial"/>
                <a:cs typeface="Arial"/>
                <a:sym typeface="Arial"/>
              </a:rPr>
              <a:t> fie </a:t>
            </a:r>
            <a:r>
              <a:rPr lang="en-US" sz="1700" b="1" dirty="0" err="1">
                <a:solidFill>
                  <a:schemeClr val="dk1"/>
                </a:solidFill>
                <a:latin typeface="Arial"/>
                <a:ea typeface="Arial"/>
                <a:cs typeface="Arial"/>
                <a:sym typeface="Arial"/>
              </a:rPr>
              <a:t>legat</a:t>
            </a:r>
            <a:r>
              <a:rPr lang="en-US" sz="1700" b="1" dirty="0">
                <a:solidFill>
                  <a:schemeClr val="dk1"/>
                </a:solidFill>
                <a:latin typeface="Arial"/>
                <a:ea typeface="Arial"/>
                <a:cs typeface="Arial"/>
                <a:sym typeface="Arial"/>
              </a:rPr>
              <a:t> de </a:t>
            </a:r>
            <a:r>
              <a:rPr lang="en-US" sz="1700" b="1" dirty="0" err="1">
                <a:solidFill>
                  <a:schemeClr val="dk1"/>
                </a:solidFill>
                <a:latin typeface="Arial"/>
                <a:ea typeface="Arial"/>
                <a:cs typeface="Arial"/>
                <a:sym typeface="Arial"/>
              </a:rPr>
              <a:t>valorile</a:t>
            </a:r>
            <a:r>
              <a:rPr lang="en-US" sz="1700" b="1" dirty="0">
                <a:solidFill>
                  <a:schemeClr val="dk1"/>
                </a:solidFill>
                <a:latin typeface="Arial"/>
                <a:ea typeface="Arial"/>
                <a:cs typeface="Arial"/>
                <a:sym typeface="Arial"/>
              </a:rPr>
              <a:t>, </a:t>
            </a:r>
            <a:r>
              <a:rPr lang="en-US" sz="1700" b="1" dirty="0" err="1">
                <a:solidFill>
                  <a:schemeClr val="dk1"/>
                </a:solidFill>
                <a:latin typeface="Arial"/>
                <a:ea typeface="Arial"/>
                <a:cs typeface="Arial"/>
                <a:sym typeface="Arial"/>
              </a:rPr>
              <a:t>nevoile</a:t>
            </a:r>
            <a:r>
              <a:rPr lang="en-US" sz="1700" b="1" dirty="0">
                <a:solidFill>
                  <a:schemeClr val="dk1"/>
                </a:solidFill>
                <a:latin typeface="Arial"/>
                <a:ea typeface="Arial"/>
                <a:cs typeface="Arial"/>
                <a:sym typeface="Arial"/>
              </a:rPr>
              <a:t> </a:t>
            </a:r>
            <a:r>
              <a:rPr lang="en-US" sz="1700" b="1" dirty="0" err="1">
                <a:solidFill>
                  <a:schemeClr val="dk1"/>
                </a:solidFill>
                <a:latin typeface="Arial"/>
                <a:ea typeface="Arial"/>
                <a:cs typeface="Arial"/>
                <a:sym typeface="Arial"/>
              </a:rPr>
              <a:t>personale</a:t>
            </a:r>
            <a:r>
              <a:rPr lang="en-US" sz="1700" b="1" dirty="0">
                <a:solidFill>
                  <a:schemeClr val="dk1"/>
                </a:solidFill>
                <a:latin typeface="Arial"/>
                <a:ea typeface="Arial"/>
                <a:cs typeface="Arial"/>
                <a:sym typeface="Arial"/>
              </a:rPr>
              <a:t>, </a:t>
            </a:r>
            <a:r>
              <a:rPr lang="en-US" sz="1700" b="1" dirty="0" err="1">
                <a:solidFill>
                  <a:schemeClr val="dk1"/>
                </a:solidFill>
                <a:latin typeface="Arial"/>
                <a:ea typeface="Arial"/>
                <a:cs typeface="Arial"/>
                <a:sym typeface="Arial"/>
              </a:rPr>
              <a:t>interesele</a:t>
            </a:r>
            <a:r>
              <a:rPr lang="en-US" sz="1700" b="1" dirty="0">
                <a:solidFill>
                  <a:schemeClr val="dk1"/>
                </a:solidFill>
                <a:latin typeface="Arial"/>
                <a:ea typeface="Arial"/>
                <a:cs typeface="Arial"/>
                <a:sym typeface="Arial"/>
              </a:rPr>
              <a:t> </a:t>
            </a:r>
            <a:r>
              <a:rPr lang="en-US" sz="1700" b="1" dirty="0" err="1">
                <a:solidFill>
                  <a:schemeClr val="dk1"/>
                </a:solidFill>
                <a:latin typeface="Arial"/>
                <a:ea typeface="Arial"/>
                <a:cs typeface="Arial"/>
                <a:sym typeface="Arial"/>
              </a:rPr>
              <a:t>și</a:t>
            </a:r>
            <a:r>
              <a:rPr lang="en-US" sz="1700" b="1" dirty="0">
                <a:solidFill>
                  <a:schemeClr val="dk1"/>
                </a:solidFill>
                <a:latin typeface="Arial"/>
                <a:ea typeface="Arial"/>
                <a:cs typeface="Arial"/>
                <a:sym typeface="Arial"/>
              </a:rPr>
              <a:t> </a:t>
            </a:r>
            <a:r>
              <a:rPr lang="en-US" sz="1700" b="1" dirty="0" err="1">
                <a:solidFill>
                  <a:schemeClr val="dk1"/>
                </a:solidFill>
                <a:latin typeface="Arial"/>
                <a:ea typeface="Arial"/>
                <a:cs typeface="Arial"/>
                <a:sym typeface="Arial"/>
              </a:rPr>
              <a:t>obiectivele</a:t>
            </a:r>
            <a:r>
              <a:rPr lang="en-US" sz="1700" b="1" dirty="0">
                <a:solidFill>
                  <a:schemeClr val="dk1"/>
                </a:solidFill>
                <a:latin typeface="Arial"/>
                <a:ea typeface="Arial"/>
                <a:cs typeface="Arial"/>
                <a:sym typeface="Arial"/>
              </a:rPr>
              <a:t> </a:t>
            </a:r>
            <a:r>
              <a:rPr lang="en-US" sz="1700" b="1" dirty="0" err="1">
                <a:solidFill>
                  <a:schemeClr val="dk1"/>
                </a:solidFill>
                <a:latin typeface="Arial"/>
                <a:ea typeface="Arial"/>
                <a:cs typeface="Arial"/>
                <a:sym typeface="Arial"/>
              </a:rPr>
              <a:t>generale</a:t>
            </a:r>
            <a:r>
              <a:rPr lang="en-US" sz="1700" b="1" dirty="0">
                <a:solidFill>
                  <a:schemeClr val="dk1"/>
                </a:solidFill>
                <a:latin typeface="Arial"/>
                <a:ea typeface="Arial"/>
                <a:cs typeface="Arial"/>
                <a:sym typeface="Arial"/>
              </a:rPr>
              <a:t>. De </a:t>
            </a:r>
            <a:r>
              <a:rPr lang="en-US" sz="1700" b="1" dirty="0" err="1">
                <a:solidFill>
                  <a:schemeClr val="dk1"/>
                </a:solidFill>
                <a:latin typeface="Arial"/>
                <a:ea typeface="Arial"/>
                <a:cs typeface="Arial"/>
                <a:sym typeface="Arial"/>
              </a:rPr>
              <a:t>exemplu</a:t>
            </a:r>
            <a:r>
              <a:rPr lang="en-US" sz="1700" b="1" dirty="0">
                <a:solidFill>
                  <a:schemeClr val="dk1"/>
                </a:solidFill>
                <a:latin typeface="Arial"/>
                <a:ea typeface="Arial"/>
                <a:cs typeface="Arial"/>
                <a:sym typeface="Arial"/>
              </a:rPr>
              <a:t>, </a:t>
            </a:r>
            <a:r>
              <a:rPr lang="en-US" sz="1700" b="1" dirty="0" err="1">
                <a:solidFill>
                  <a:schemeClr val="dk1"/>
                </a:solidFill>
                <a:latin typeface="Arial"/>
                <a:ea typeface="Arial"/>
                <a:cs typeface="Arial"/>
                <a:sym typeface="Arial"/>
              </a:rPr>
              <a:t>dacă</a:t>
            </a:r>
            <a:r>
              <a:rPr lang="en-US" sz="1700" b="1" dirty="0">
                <a:solidFill>
                  <a:schemeClr val="dk1"/>
                </a:solidFill>
                <a:latin typeface="Arial"/>
                <a:ea typeface="Arial"/>
                <a:cs typeface="Arial"/>
                <a:sym typeface="Arial"/>
              </a:rPr>
              <a:t> </a:t>
            </a:r>
            <a:r>
              <a:rPr lang="en-US" sz="1700" b="1" dirty="0" err="1">
                <a:solidFill>
                  <a:schemeClr val="dk1"/>
                </a:solidFill>
                <a:latin typeface="Arial"/>
                <a:ea typeface="Arial"/>
                <a:cs typeface="Arial"/>
                <a:sym typeface="Arial"/>
              </a:rPr>
              <a:t>prețuim</a:t>
            </a:r>
            <a:r>
              <a:rPr lang="en-US" sz="1700" b="1" dirty="0">
                <a:solidFill>
                  <a:schemeClr val="dk1"/>
                </a:solidFill>
                <a:latin typeface="Arial"/>
                <a:ea typeface="Arial"/>
                <a:cs typeface="Arial"/>
                <a:sym typeface="Arial"/>
              </a:rPr>
              <a:t> </a:t>
            </a:r>
            <a:r>
              <a:rPr lang="en-US" sz="1700" b="1" dirty="0" err="1">
                <a:solidFill>
                  <a:schemeClr val="dk1"/>
                </a:solidFill>
                <a:latin typeface="Arial"/>
                <a:ea typeface="Arial"/>
                <a:cs typeface="Arial"/>
                <a:sym typeface="Arial"/>
              </a:rPr>
              <a:t>sănătatea</a:t>
            </a:r>
            <a:r>
              <a:rPr lang="en-US" sz="1700" b="1" dirty="0">
                <a:solidFill>
                  <a:schemeClr val="dk1"/>
                </a:solidFill>
                <a:latin typeface="Arial"/>
                <a:ea typeface="Arial"/>
                <a:cs typeface="Arial"/>
                <a:sym typeface="Arial"/>
              </a:rPr>
              <a:t> </a:t>
            </a:r>
            <a:r>
              <a:rPr lang="en-US" sz="1700" b="1" dirty="0" err="1">
                <a:solidFill>
                  <a:schemeClr val="dk1"/>
                </a:solidFill>
                <a:latin typeface="Arial"/>
                <a:ea typeface="Arial"/>
                <a:cs typeface="Arial"/>
                <a:sym typeface="Arial"/>
              </a:rPr>
              <a:t>și</a:t>
            </a:r>
            <a:r>
              <a:rPr lang="en-US" sz="1700" b="1" dirty="0">
                <a:solidFill>
                  <a:schemeClr val="dk1"/>
                </a:solidFill>
                <a:latin typeface="Arial"/>
                <a:ea typeface="Arial"/>
                <a:cs typeface="Arial"/>
                <a:sym typeface="Arial"/>
              </a:rPr>
              <a:t> </a:t>
            </a:r>
            <a:r>
              <a:rPr lang="en-US" sz="1700" b="1" dirty="0" err="1">
                <a:solidFill>
                  <a:schemeClr val="dk1"/>
                </a:solidFill>
                <a:latin typeface="Arial"/>
                <a:ea typeface="Arial"/>
                <a:cs typeface="Arial"/>
                <a:sym typeface="Arial"/>
              </a:rPr>
              <a:t>bunăstarea</a:t>
            </a:r>
            <a:r>
              <a:rPr lang="en-US" sz="1700" b="1" dirty="0">
                <a:solidFill>
                  <a:schemeClr val="dk1"/>
                </a:solidFill>
                <a:latin typeface="Arial"/>
                <a:ea typeface="Arial"/>
                <a:cs typeface="Arial"/>
                <a:sym typeface="Arial"/>
              </a:rPr>
              <a:t>, </a:t>
            </a:r>
            <a:r>
              <a:rPr lang="en-US" sz="1700" b="1" dirty="0" err="1">
                <a:solidFill>
                  <a:schemeClr val="dk1"/>
                </a:solidFill>
                <a:latin typeface="Arial"/>
                <a:ea typeface="Arial"/>
                <a:cs typeface="Arial"/>
                <a:sym typeface="Arial"/>
              </a:rPr>
              <a:t>putem</a:t>
            </a:r>
            <a:r>
              <a:rPr lang="en-US" sz="1700" b="1" dirty="0">
                <a:solidFill>
                  <a:schemeClr val="dk1"/>
                </a:solidFill>
                <a:latin typeface="Arial"/>
                <a:ea typeface="Arial"/>
                <a:cs typeface="Arial"/>
                <a:sym typeface="Arial"/>
              </a:rPr>
              <a:t> </a:t>
            </a:r>
            <a:r>
              <a:rPr lang="en-US" sz="1700" b="1" dirty="0" err="1">
                <a:solidFill>
                  <a:schemeClr val="dk1"/>
                </a:solidFill>
                <a:latin typeface="Arial"/>
                <a:ea typeface="Arial"/>
                <a:cs typeface="Arial"/>
                <a:sym typeface="Arial"/>
              </a:rPr>
              <a:t>stabili</a:t>
            </a:r>
            <a:r>
              <a:rPr lang="en-US" sz="1700" b="1" dirty="0">
                <a:solidFill>
                  <a:schemeClr val="dk1"/>
                </a:solidFill>
                <a:latin typeface="Arial"/>
                <a:ea typeface="Arial"/>
                <a:cs typeface="Arial"/>
                <a:sym typeface="Arial"/>
              </a:rPr>
              <a:t> un </a:t>
            </a:r>
            <a:r>
              <a:rPr lang="en-US" sz="1700" b="1" dirty="0" err="1">
                <a:solidFill>
                  <a:schemeClr val="dk1"/>
                </a:solidFill>
                <a:latin typeface="Arial"/>
                <a:ea typeface="Arial"/>
                <a:cs typeface="Arial"/>
                <a:sym typeface="Arial"/>
              </a:rPr>
              <a:t>obiectiv</a:t>
            </a:r>
            <a:r>
              <a:rPr lang="en-US" sz="1700" b="1" dirty="0">
                <a:solidFill>
                  <a:schemeClr val="dk1"/>
                </a:solidFill>
                <a:latin typeface="Arial"/>
                <a:ea typeface="Arial"/>
                <a:cs typeface="Arial"/>
                <a:sym typeface="Arial"/>
              </a:rPr>
              <a:t> relevant de </a:t>
            </a:r>
            <a:r>
              <a:rPr lang="en-US" sz="1700" b="1" dirty="0" err="1">
                <a:solidFill>
                  <a:schemeClr val="dk1"/>
                </a:solidFill>
                <a:latin typeface="Arial"/>
                <a:ea typeface="Arial"/>
                <a:cs typeface="Arial"/>
                <a:sym typeface="Arial"/>
              </a:rPr>
              <a:t>genul</a:t>
            </a:r>
            <a:r>
              <a:rPr lang="en-US" sz="1700" b="1" dirty="0">
                <a:solidFill>
                  <a:schemeClr val="dk1"/>
                </a:solidFill>
                <a:latin typeface="Arial"/>
                <a:ea typeface="Arial"/>
                <a:cs typeface="Arial"/>
                <a:sym typeface="Arial"/>
              </a:rPr>
              <a:t> „</a:t>
            </a:r>
            <a:r>
              <a:rPr lang="en-US" sz="1700" b="1" dirty="0" err="1">
                <a:solidFill>
                  <a:schemeClr val="dk1"/>
                </a:solidFill>
                <a:latin typeface="Arial"/>
                <a:ea typeface="Arial"/>
                <a:cs typeface="Arial"/>
                <a:sym typeface="Arial"/>
              </a:rPr>
              <a:t>să</a:t>
            </a:r>
            <a:r>
              <a:rPr lang="en-US" sz="1700" b="1" dirty="0">
                <a:solidFill>
                  <a:schemeClr val="dk1"/>
                </a:solidFill>
                <a:latin typeface="Arial"/>
                <a:ea typeface="Arial"/>
                <a:cs typeface="Arial"/>
                <a:sym typeface="Arial"/>
              </a:rPr>
              <a:t> </a:t>
            </a:r>
            <a:r>
              <a:rPr lang="en-US" sz="1700" b="1" dirty="0" err="1">
                <a:solidFill>
                  <a:schemeClr val="dk1"/>
                </a:solidFill>
                <a:latin typeface="Arial"/>
                <a:ea typeface="Arial"/>
                <a:cs typeface="Arial"/>
                <a:sym typeface="Arial"/>
              </a:rPr>
              <a:t>facem</a:t>
            </a:r>
            <a:r>
              <a:rPr lang="en-US" sz="1700" b="1" dirty="0">
                <a:solidFill>
                  <a:schemeClr val="dk1"/>
                </a:solidFill>
                <a:latin typeface="Arial"/>
                <a:ea typeface="Arial"/>
                <a:cs typeface="Arial"/>
                <a:sym typeface="Arial"/>
              </a:rPr>
              <a:t> </a:t>
            </a:r>
            <a:r>
              <a:rPr lang="en-US" sz="1700" b="1" dirty="0" err="1">
                <a:solidFill>
                  <a:schemeClr val="dk1"/>
                </a:solidFill>
                <a:latin typeface="Arial"/>
                <a:ea typeface="Arial"/>
                <a:cs typeface="Arial"/>
                <a:sym typeface="Arial"/>
              </a:rPr>
              <a:t>mișcare</a:t>
            </a:r>
            <a:r>
              <a:rPr lang="en-US" sz="1700" b="1" dirty="0">
                <a:solidFill>
                  <a:schemeClr val="dk1"/>
                </a:solidFill>
                <a:latin typeface="Arial"/>
                <a:ea typeface="Arial"/>
                <a:cs typeface="Arial"/>
                <a:sym typeface="Arial"/>
              </a:rPr>
              <a:t> de 3 </a:t>
            </a:r>
            <a:r>
              <a:rPr lang="en-US" sz="1700" b="1" dirty="0" err="1">
                <a:solidFill>
                  <a:schemeClr val="dk1"/>
                </a:solidFill>
                <a:latin typeface="Arial"/>
                <a:ea typeface="Arial"/>
                <a:cs typeface="Arial"/>
                <a:sym typeface="Arial"/>
              </a:rPr>
              <a:t>ori</a:t>
            </a:r>
            <a:r>
              <a:rPr lang="en-US" sz="1700" b="1" dirty="0">
                <a:solidFill>
                  <a:schemeClr val="dk1"/>
                </a:solidFill>
                <a:latin typeface="Arial"/>
                <a:ea typeface="Arial"/>
                <a:cs typeface="Arial"/>
                <a:sym typeface="Arial"/>
              </a:rPr>
              <a:t> </a:t>
            </a:r>
            <a:r>
              <a:rPr lang="en-US" sz="1700" b="1" dirty="0" err="1">
                <a:solidFill>
                  <a:schemeClr val="dk1"/>
                </a:solidFill>
                <a:latin typeface="Arial"/>
                <a:ea typeface="Arial"/>
                <a:cs typeface="Arial"/>
                <a:sym typeface="Arial"/>
              </a:rPr>
              <a:t>pe</a:t>
            </a:r>
            <a:r>
              <a:rPr lang="en-US" sz="1700" b="1" dirty="0">
                <a:solidFill>
                  <a:schemeClr val="dk1"/>
                </a:solidFill>
                <a:latin typeface="Arial"/>
                <a:ea typeface="Arial"/>
                <a:cs typeface="Arial"/>
                <a:sym typeface="Arial"/>
              </a:rPr>
              <a:t> </a:t>
            </a:r>
            <a:r>
              <a:rPr lang="en-US" sz="1700" b="1" dirty="0" err="1">
                <a:solidFill>
                  <a:schemeClr val="dk1"/>
                </a:solidFill>
                <a:latin typeface="Arial"/>
                <a:ea typeface="Arial"/>
                <a:cs typeface="Arial"/>
                <a:sym typeface="Arial"/>
              </a:rPr>
              <a:t>săptămână</a:t>
            </a:r>
            <a:r>
              <a:rPr lang="en-US" sz="1700" b="1" dirty="0">
                <a:solidFill>
                  <a:schemeClr val="dk1"/>
                </a:solidFill>
                <a:latin typeface="Arial"/>
                <a:ea typeface="Arial"/>
                <a:cs typeface="Arial"/>
                <a:sym typeface="Arial"/>
              </a:rPr>
              <a:t> </a:t>
            </a:r>
            <a:r>
              <a:rPr lang="en-US" sz="1700" b="1" dirty="0" err="1">
                <a:solidFill>
                  <a:schemeClr val="dk1"/>
                </a:solidFill>
                <a:latin typeface="Arial"/>
                <a:ea typeface="Arial"/>
                <a:cs typeface="Arial"/>
                <a:sym typeface="Arial"/>
              </a:rPr>
              <a:t>în</a:t>
            </a:r>
            <a:r>
              <a:rPr lang="en-US" sz="1700" b="1" dirty="0">
                <a:solidFill>
                  <a:schemeClr val="dk1"/>
                </a:solidFill>
                <a:latin typeface="Arial"/>
                <a:ea typeface="Arial"/>
                <a:cs typeface="Arial"/>
                <a:sym typeface="Arial"/>
              </a:rPr>
              <a:t> </a:t>
            </a:r>
            <a:r>
              <a:rPr lang="en-US" sz="1700" b="1" dirty="0" err="1">
                <a:solidFill>
                  <a:schemeClr val="dk1"/>
                </a:solidFill>
                <a:latin typeface="Arial"/>
                <a:ea typeface="Arial"/>
                <a:cs typeface="Arial"/>
                <a:sym typeface="Arial"/>
              </a:rPr>
              <a:t>următoarele</a:t>
            </a:r>
            <a:r>
              <a:rPr lang="en-US" sz="1700" b="1" dirty="0">
                <a:solidFill>
                  <a:schemeClr val="dk1"/>
                </a:solidFill>
                <a:latin typeface="Arial"/>
                <a:ea typeface="Arial"/>
                <a:cs typeface="Arial"/>
                <a:sym typeface="Arial"/>
              </a:rPr>
              <a:t> 6 </a:t>
            </a:r>
            <a:r>
              <a:rPr lang="en-US" sz="1700" b="1" dirty="0" err="1">
                <a:solidFill>
                  <a:schemeClr val="dk1"/>
                </a:solidFill>
                <a:latin typeface="Arial"/>
                <a:ea typeface="Arial"/>
                <a:cs typeface="Arial"/>
                <a:sym typeface="Arial"/>
              </a:rPr>
              <a:t>luni</a:t>
            </a:r>
            <a:r>
              <a:rPr lang="en-US" sz="1700" b="1" dirty="0">
                <a:solidFill>
                  <a:schemeClr val="dk1"/>
                </a:solidFill>
                <a:latin typeface="Arial"/>
                <a:ea typeface="Arial"/>
                <a:cs typeface="Arial"/>
                <a:sym typeface="Arial"/>
              </a:rPr>
              <a:t>”. </a:t>
            </a:r>
            <a:endParaRPr sz="1300" dirty="0"/>
          </a:p>
          <a:p>
            <a:pPr marL="0" marR="0" lvl="0" indent="0" algn="l" rtl="0">
              <a:spcBef>
                <a:spcPts val="0"/>
              </a:spcBef>
              <a:spcAft>
                <a:spcPts val="0"/>
              </a:spcAft>
              <a:buNone/>
            </a:pPr>
            <a:endParaRPr sz="1700" b="1" dirty="0">
              <a:solidFill>
                <a:schemeClr val="dk1"/>
              </a:solidFill>
              <a:latin typeface="Arial"/>
              <a:ea typeface="Arial"/>
              <a:cs typeface="Arial"/>
              <a:sym typeface="Arial"/>
            </a:endParaRPr>
          </a:p>
          <a:p>
            <a:pPr marL="0" marR="0" lvl="0" indent="0" algn="l" rtl="0">
              <a:spcBef>
                <a:spcPts val="0"/>
              </a:spcBef>
              <a:spcAft>
                <a:spcPts val="0"/>
              </a:spcAft>
              <a:buNone/>
            </a:pPr>
            <a:r>
              <a:rPr lang="en-US" sz="1700" b="1" dirty="0" err="1">
                <a:solidFill>
                  <a:schemeClr val="dk1"/>
                </a:solidFill>
                <a:latin typeface="Arial"/>
                <a:ea typeface="Arial"/>
                <a:cs typeface="Arial"/>
                <a:sym typeface="Arial"/>
              </a:rPr>
              <a:t>Determinat</a:t>
            </a:r>
            <a:r>
              <a:rPr lang="en-US" sz="1700" b="1" dirty="0">
                <a:solidFill>
                  <a:schemeClr val="dk1"/>
                </a:solidFill>
                <a:latin typeface="Arial"/>
                <a:ea typeface="Arial"/>
                <a:cs typeface="Arial"/>
                <a:sym typeface="Arial"/>
              </a:rPr>
              <a:t> </a:t>
            </a:r>
            <a:r>
              <a:rPr lang="en-US" sz="1700" b="1" dirty="0" err="1">
                <a:solidFill>
                  <a:schemeClr val="dk1"/>
                </a:solidFill>
                <a:latin typeface="Arial"/>
                <a:ea typeface="Arial"/>
                <a:cs typeface="Arial"/>
                <a:sym typeface="Arial"/>
              </a:rPr>
              <a:t>în</a:t>
            </a:r>
            <a:r>
              <a:rPr lang="en-US" sz="1700" b="1" dirty="0">
                <a:solidFill>
                  <a:schemeClr val="dk1"/>
                </a:solidFill>
                <a:latin typeface="Arial"/>
                <a:ea typeface="Arial"/>
                <a:cs typeface="Arial"/>
                <a:sym typeface="Arial"/>
              </a:rPr>
              <a:t> </a:t>
            </a:r>
            <a:r>
              <a:rPr lang="en-US" sz="1700" b="1" dirty="0" err="1">
                <a:solidFill>
                  <a:schemeClr val="dk1"/>
                </a:solidFill>
                <a:latin typeface="Arial"/>
                <a:ea typeface="Arial"/>
                <a:cs typeface="Arial"/>
                <a:sym typeface="Arial"/>
              </a:rPr>
              <a:t>timp</a:t>
            </a:r>
            <a:r>
              <a:rPr lang="en-US" sz="1700" b="1" dirty="0">
                <a:solidFill>
                  <a:schemeClr val="dk1"/>
                </a:solidFill>
                <a:latin typeface="Arial"/>
                <a:ea typeface="Arial"/>
                <a:cs typeface="Arial"/>
                <a:sym typeface="Arial"/>
              </a:rPr>
              <a:t> - cu un </a:t>
            </a:r>
            <a:r>
              <a:rPr lang="en-US" sz="1700" b="1" dirty="0" err="1">
                <a:solidFill>
                  <a:schemeClr val="dk1"/>
                </a:solidFill>
                <a:latin typeface="Arial"/>
                <a:ea typeface="Arial"/>
                <a:cs typeface="Arial"/>
                <a:sym typeface="Arial"/>
              </a:rPr>
              <a:t>termen</a:t>
            </a:r>
            <a:r>
              <a:rPr lang="en-US" sz="1700" b="1" dirty="0">
                <a:solidFill>
                  <a:schemeClr val="dk1"/>
                </a:solidFill>
                <a:latin typeface="Arial"/>
                <a:ea typeface="Arial"/>
                <a:cs typeface="Arial"/>
                <a:sym typeface="Arial"/>
              </a:rPr>
              <a:t> </a:t>
            </a:r>
            <a:r>
              <a:rPr lang="en-US" sz="1700" b="1" dirty="0" err="1">
                <a:solidFill>
                  <a:schemeClr val="dk1"/>
                </a:solidFill>
                <a:latin typeface="Arial"/>
                <a:ea typeface="Arial"/>
                <a:cs typeface="Arial"/>
                <a:sym typeface="Arial"/>
              </a:rPr>
              <a:t>limită</a:t>
            </a:r>
            <a:r>
              <a:rPr lang="en-US" sz="1700" b="1" dirty="0">
                <a:solidFill>
                  <a:schemeClr val="dk1"/>
                </a:solidFill>
                <a:latin typeface="Arial"/>
                <a:ea typeface="Arial"/>
                <a:cs typeface="Arial"/>
                <a:sym typeface="Arial"/>
              </a:rPr>
              <a:t> </a:t>
            </a:r>
            <a:r>
              <a:rPr lang="en-US" sz="1700" b="1" dirty="0" err="1">
                <a:solidFill>
                  <a:schemeClr val="dk1"/>
                </a:solidFill>
                <a:latin typeface="Arial"/>
                <a:ea typeface="Arial"/>
                <a:cs typeface="Arial"/>
                <a:sym typeface="Arial"/>
              </a:rPr>
              <a:t>sau</a:t>
            </a:r>
            <a:r>
              <a:rPr lang="en-US" sz="1700" b="1" dirty="0">
                <a:solidFill>
                  <a:schemeClr val="dk1"/>
                </a:solidFill>
                <a:latin typeface="Arial"/>
                <a:ea typeface="Arial"/>
                <a:cs typeface="Arial"/>
                <a:sym typeface="Arial"/>
              </a:rPr>
              <a:t> </a:t>
            </a:r>
            <a:r>
              <a:rPr lang="en-US" sz="1700" b="1" dirty="0" err="1">
                <a:solidFill>
                  <a:schemeClr val="dk1"/>
                </a:solidFill>
                <a:latin typeface="Arial"/>
                <a:ea typeface="Arial"/>
                <a:cs typeface="Arial"/>
                <a:sym typeface="Arial"/>
              </a:rPr>
              <a:t>determinat</a:t>
            </a:r>
            <a:r>
              <a:rPr lang="en-US" sz="1700" b="1" dirty="0">
                <a:solidFill>
                  <a:schemeClr val="dk1"/>
                </a:solidFill>
                <a:latin typeface="Arial"/>
                <a:ea typeface="Arial"/>
                <a:cs typeface="Arial"/>
                <a:sym typeface="Arial"/>
              </a:rPr>
              <a:t> </a:t>
            </a:r>
            <a:r>
              <a:rPr lang="en-US" sz="1700" b="1" dirty="0" err="1">
                <a:solidFill>
                  <a:schemeClr val="dk1"/>
                </a:solidFill>
                <a:latin typeface="Arial"/>
                <a:ea typeface="Arial"/>
                <a:cs typeface="Arial"/>
                <a:sym typeface="Arial"/>
              </a:rPr>
              <a:t>în</a:t>
            </a:r>
            <a:r>
              <a:rPr lang="en-US" sz="1700" b="1" dirty="0">
                <a:solidFill>
                  <a:schemeClr val="dk1"/>
                </a:solidFill>
                <a:latin typeface="Arial"/>
                <a:ea typeface="Arial"/>
                <a:cs typeface="Arial"/>
                <a:sym typeface="Arial"/>
              </a:rPr>
              <a:t> </a:t>
            </a:r>
            <a:r>
              <a:rPr lang="en-US" sz="1700" b="1" dirty="0" err="1">
                <a:solidFill>
                  <a:schemeClr val="dk1"/>
                </a:solidFill>
                <a:latin typeface="Arial"/>
                <a:ea typeface="Arial"/>
                <a:cs typeface="Arial"/>
                <a:sym typeface="Arial"/>
              </a:rPr>
              <a:t>timp.</a:t>
            </a:r>
            <a:r>
              <a:rPr lang="en-US" sz="1700" b="1" dirty="0">
                <a:solidFill>
                  <a:schemeClr val="dk1"/>
                </a:solidFill>
                <a:latin typeface="Arial"/>
                <a:ea typeface="Arial"/>
                <a:cs typeface="Arial"/>
                <a:sym typeface="Arial"/>
              </a:rPr>
              <a:t> </a:t>
            </a:r>
            <a:r>
              <a:rPr lang="en-US" sz="1700" b="1" dirty="0" err="1">
                <a:solidFill>
                  <a:schemeClr val="dk1"/>
                </a:solidFill>
                <a:latin typeface="Arial"/>
                <a:ea typeface="Arial"/>
                <a:cs typeface="Arial"/>
                <a:sym typeface="Arial"/>
              </a:rPr>
              <a:t>Termenele</a:t>
            </a:r>
            <a:r>
              <a:rPr lang="en-US" sz="1700" b="1" dirty="0">
                <a:solidFill>
                  <a:schemeClr val="dk1"/>
                </a:solidFill>
                <a:latin typeface="Arial"/>
                <a:ea typeface="Arial"/>
                <a:cs typeface="Arial"/>
                <a:sym typeface="Arial"/>
              </a:rPr>
              <a:t> </a:t>
            </a:r>
            <a:r>
              <a:rPr lang="en-US" sz="1700" b="1" dirty="0" err="1">
                <a:solidFill>
                  <a:schemeClr val="dk1"/>
                </a:solidFill>
                <a:latin typeface="Arial"/>
                <a:ea typeface="Arial"/>
                <a:cs typeface="Arial"/>
                <a:sym typeface="Arial"/>
              </a:rPr>
              <a:t>limită</a:t>
            </a:r>
            <a:r>
              <a:rPr lang="en-US" sz="1700" b="1" dirty="0">
                <a:solidFill>
                  <a:schemeClr val="dk1"/>
                </a:solidFill>
                <a:latin typeface="Arial"/>
                <a:ea typeface="Arial"/>
                <a:cs typeface="Arial"/>
                <a:sym typeface="Arial"/>
              </a:rPr>
              <a:t> ne </a:t>
            </a:r>
            <a:r>
              <a:rPr lang="en-US" sz="1700" b="1" dirty="0" err="1">
                <a:solidFill>
                  <a:schemeClr val="dk1"/>
                </a:solidFill>
                <a:latin typeface="Arial"/>
                <a:ea typeface="Arial"/>
                <a:cs typeface="Arial"/>
                <a:sym typeface="Arial"/>
              </a:rPr>
              <a:t>oferă</a:t>
            </a:r>
            <a:r>
              <a:rPr lang="en-US" sz="1700" b="1" dirty="0">
                <a:solidFill>
                  <a:schemeClr val="dk1"/>
                </a:solidFill>
                <a:latin typeface="Arial"/>
                <a:ea typeface="Arial"/>
                <a:cs typeface="Arial"/>
                <a:sym typeface="Arial"/>
              </a:rPr>
              <a:t> un </a:t>
            </a:r>
            <a:r>
              <a:rPr lang="en-US" sz="1700" b="1" dirty="0" err="1">
                <a:solidFill>
                  <a:schemeClr val="dk1"/>
                </a:solidFill>
                <a:latin typeface="Arial"/>
                <a:ea typeface="Arial"/>
                <a:cs typeface="Arial"/>
                <a:sym typeface="Arial"/>
              </a:rPr>
              <a:t>cadru</a:t>
            </a:r>
            <a:r>
              <a:rPr lang="en-US" sz="1700" b="1" dirty="0">
                <a:solidFill>
                  <a:schemeClr val="dk1"/>
                </a:solidFill>
                <a:latin typeface="Arial"/>
                <a:ea typeface="Arial"/>
                <a:cs typeface="Arial"/>
                <a:sym typeface="Arial"/>
              </a:rPr>
              <a:t> temporal </a:t>
            </a:r>
            <a:r>
              <a:rPr lang="en-US" sz="1700" b="1" dirty="0" err="1">
                <a:solidFill>
                  <a:schemeClr val="dk1"/>
                </a:solidFill>
                <a:latin typeface="Arial"/>
                <a:ea typeface="Arial"/>
                <a:cs typeface="Arial"/>
                <a:sym typeface="Arial"/>
              </a:rPr>
              <a:t>și</a:t>
            </a:r>
            <a:r>
              <a:rPr lang="en-US" sz="1700" b="1" dirty="0">
                <a:solidFill>
                  <a:schemeClr val="dk1"/>
                </a:solidFill>
                <a:latin typeface="Arial"/>
                <a:ea typeface="Arial"/>
                <a:cs typeface="Arial"/>
                <a:sym typeface="Arial"/>
              </a:rPr>
              <a:t> ne </a:t>
            </a:r>
            <a:r>
              <a:rPr lang="en-US" sz="1700" b="1" dirty="0" err="1">
                <a:solidFill>
                  <a:schemeClr val="dk1"/>
                </a:solidFill>
                <a:latin typeface="Arial"/>
                <a:ea typeface="Arial"/>
                <a:cs typeface="Arial"/>
                <a:sym typeface="Arial"/>
              </a:rPr>
              <a:t>motivează</a:t>
            </a:r>
            <a:r>
              <a:rPr lang="en-US" sz="1700" b="1" dirty="0">
                <a:solidFill>
                  <a:schemeClr val="dk1"/>
                </a:solidFill>
                <a:latin typeface="Arial"/>
                <a:ea typeface="Arial"/>
                <a:cs typeface="Arial"/>
                <a:sym typeface="Arial"/>
              </a:rPr>
              <a:t> </a:t>
            </a:r>
            <a:r>
              <a:rPr lang="en-US" sz="1700" b="1" dirty="0" err="1">
                <a:solidFill>
                  <a:schemeClr val="dk1"/>
                </a:solidFill>
                <a:latin typeface="Arial"/>
                <a:ea typeface="Arial"/>
                <a:cs typeface="Arial"/>
                <a:sym typeface="Arial"/>
              </a:rPr>
              <a:t>să</a:t>
            </a:r>
            <a:r>
              <a:rPr lang="en-US" sz="1700" b="1" dirty="0">
                <a:solidFill>
                  <a:schemeClr val="dk1"/>
                </a:solidFill>
                <a:latin typeface="Arial"/>
                <a:ea typeface="Arial"/>
                <a:cs typeface="Arial"/>
                <a:sym typeface="Arial"/>
              </a:rPr>
              <a:t> ne </a:t>
            </a:r>
            <a:r>
              <a:rPr lang="en-US" sz="1700" b="1" dirty="0" err="1">
                <a:solidFill>
                  <a:schemeClr val="dk1"/>
                </a:solidFill>
                <a:latin typeface="Arial"/>
                <a:ea typeface="Arial"/>
                <a:cs typeface="Arial"/>
                <a:sym typeface="Arial"/>
              </a:rPr>
              <a:t>organizăm</a:t>
            </a:r>
            <a:r>
              <a:rPr lang="en-US" sz="1700" b="1" dirty="0">
                <a:solidFill>
                  <a:schemeClr val="dk1"/>
                </a:solidFill>
                <a:latin typeface="Arial"/>
                <a:ea typeface="Arial"/>
                <a:cs typeface="Arial"/>
                <a:sym typeface="Arial"/>
              </a:rPr>
              <a:t> </a:t>
            </a:r>
            <a:r>
              <a:rPr lang="en-US" sz="1700" b="1" dirty="0" err="1">
                <a:solidFill>
                  <a:schemeClr val="dk1"/>
                </a:solidFill>
                <a:latin typeface="Arial"/>
                <a:ea typeface="Arial"/>
                <a:cs typeface="Arial"/>
                <a:sym typeface="Arial"/>
              </a:rPr>
              <a:t>timpul</a:t>
            </a:r>
            <a:r>
              <a:rPr lang="en-US" sz="1700" b="1" dirty="0">
                <a:solidFill>
                  <a:schemeClr val="dk1"/>
                </a:solidFill>
                <a:latin typeface="Arial"/>
                <a:ea typeface="Arial"/>
                <a:cs typeface="Arial"/>
                <a:sym typeface="Arial"/>
              </a:rPr>
              <a:t> </a:t>
            </a:r>
            <a:r>
              <a:rPr lang="en-US" sz="1700" b="1" dirty="0" err="1">
                <a:solidFill>
                  <a:schemeClr val="dk1"/>
                </a:solidFill>
                <a:latin typeface="Arial"/>
                <a:ea typeface="Arial"/>
                <a:cs typeface="Arial"/>
                <a:sym typeface="Arial"/>
              </a:rPr>
              <a:t>și</a:t>
            </a:r>
            <a:r>
              <a:rPr lang="en-US" sz="1700" b="1" dirty="0">
                <a:solidFill>
                  <a:schemeClr val="dk1"/>
                </a:solidFill>
                <a:latin typeface="Arial"/>
                <a:ea typeface="Arial"/>
                <a:cs typeface="Arial"/>
                <a:sym typeface="Arial"/>
              </a:rPr>
              <a:t> </a:t>
            </a:r>
            <a:r>
              <a:rPr lang="en-US" sz="1700" b="1" dirty="0" err="1">
                <a:solidFill>
                  <a:schemeClr val="dk1"/>
                </a:solidFill>
                <a:latin typeface="Arial"/>
                <a:ea typeface="Arial"/>
                <a:cs typeface="Arial"/>
                <a:sym typeface="Arial"/>
              </a:rPr>
              <a:t>să</a:t>
            </a:r>
            <a:r>
              <a:rPr lang="en-US" sz="1700" b="1" dirty="0">
                <a:solidFill>
                  <a:schemeClr val="dk1"/>
                </a:solidFill>
                <a:latin typeface="Arial"/>
                <a:ea typeface="Arial"/>
                <a:cs typeface="Arial"/>
                <a:sym typeface="Arial"/>
              </a:rPr>
              <a:t> ne </a:t>
            </a:r>
            <a:r>
              <a:rPr lang="en-US" sz="1700" b="1" dirty="0" err="1">
                <a:solidFill>
                  <a:schemeClr val="dk1"/>
                </a:solidFill>
                <a:latin typeface="Arial"/>
                <a:ea typeface="Arial"/>
                <a:cs typeface="Arial"/>
                <a:sym typeface="Arial"/>
              </a:rPr>
              <a:t>concentrăm</a:t>
            </a:r>
            <a:r>
              <a:rPr lang="en-US" sz="1700" b="1" dirty="0">
                <a:solidFill>
                  <a:schemeClr val="dk1"/>
                </a:solidFill>
                <a:latin typeface="Arial"/>
                <a:ea typeface="Arial"/>
                <a:cs typeface="Arial"/>
                <a:sym typeface="Arial"/>
              </a:rPr>
              <a:t> </a:t>
            </a:r>
            <a:r>
              <a:rPr lang="en-US" sz="1700" b="1" dirty="0" err="1">
                <a:solidFill>
                  <a:schemeClr val="dk1"/>
                </a:solidFill>
                <a:latin typeface="Arial"/>
                <a:ea typeface="Arial"/>
                <a:cs typeface="Arial"/>
                <a:sym typeface="Arial"/>
              </a:rPr>
              <a:t>pe</a:t>
            </a:r>
            <a:r>
              <a:rPr lang="en-US" sz="1700" b="1" dirty="0">
                <a:solidFill>
                  <a:schemeClr val="dk1"/>
                </a:solidFill>
                <a:latin typeface="Arial"/>
                <a:ea typeface="Arial"/>
                <a:cs typeface="Arial"/>
                <a:sym typeface="Arial"/>
              </a:rPr>
              <a:t> </a:t>
            </a:r>
            <a:r>
              <a:rPr lang="en-US" sz="1700" b="1" dirty="0" err="1">
                <a:solidFill>
                  <a:schemeClr val="dk1"/>
                </a:solidFill>
                <a:latin typeface="Arial"/>
                <a:ea typeface="Arial"/>
                <a:cs typeface="Arial"/>
                <a:sym typeface="Arial"/>
              </a:rPr>
              <a:t>acțiuni</a:t>
            </a:r>
            <a:r>
              <a:rPr lang="en-US" sz="1700" b="1" dirty="0">
                <a:solidFill>
                  <a:schemeClr val="dk1"/>
                </a:solidFill>
                <a:latin typeface="Arial"/>
                <a:ea typeface="Arial"/>
                <a:cs typeface="Arial"/>
                <a:sym typeface="Arial"/>
              </a:rPr>
              <a:t> concrete.</a:t>
            </a:r>
            <a:endParaRPr sz="1700" dirty="0">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6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15"/>
          <p:cNvSpPr txBox="1"/>
          <p:nvPr/>
        </p:nvSpPr>
        <p:spPr>
          <a:xfrm>
            <a:off x="2650190" y="503197"/>
            <a:ext cx="8980978" cy="985229"/>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n-US" sz="2400" dirty="0" err="1">
                <a:solidFill>
                  <a:srgbClr val="044458"/>
                </a:solidFill>
                <a:latin typeface="+mn-lt"/>
                <a:ea typeface="Batang"/>
                <a:cs typeface="Batang"/>
                <a:sym typeface="Batang"/>
              </a:rPr>
              <a:t>Psihologia</a:t>
            </a:r>
            <a:r>
              <a:rPr lang="en-US" sz="2400" dirty="0">
                <a:solidFill>
                  <a:srgbClr val="044458"/>
                </a:solidFill>
                <a:latin typeface="+mn-lt"/>
                <a:ea typeface="Batang"/>
                <a:cs typeface="Batang"/>
                <a:sym typeface="Batang"/>
              </a:rPr>
              <a:t> </a:t>
            </a:r>
            <a:r>
              <a:rPr lang="en-US" sz="2400" dirty="0" err="1">
                <a:solidFill>
                  <a:srgbClr val="044458"/>
                </a:solidFill>
                <a:latin typeface="+mn-lt"/>
                <a:ea typeface="Batang"/>
                <a:cs typeface="Batang"/>
                <a:sym typeface="Batang"/>
              </a:rPr>
              <a:t>motivațională</a:t>
            </a:r>
            <a:r>
              <a:rPr lang="en-US" sz="2400" dirty="0">
                <a:solidFill>
                  <a:srgbClr val="044458"/>
                </a:solidFill>
                <a:latin typeface="+mn-lt"/>
                <a:ea typeface="Batang"/>
                <a:cs typeface="Batang"/>
                <a:sym typeface="Batang"/>
              </a:rPr>
              <a:t> </a:t>
            </a:r>
            <a:r>
              <a:rPr lang="en-US" sz="2400" dirty="0" err="1">
                <a:solidFill>
                  <a:srgbClr val="044458"/>
                </a:solidFill>
                <a:latin typeface="+mn-lt"/>
                <a:ea typeface="Batang"/>
                <a:cs typeface="Batang"/>
                <a:sym typeface="Batang"/>
              </a:rPr>
              <a:t>aplicată</a:t>
            </a:r>
            <a:r>
              <a:rPr lang="en-US" sz="2400" dirty="0">
                <a:solidFill>
                  <a:srgbClr val="044458"/>
                </a:solidFill>
                <a:latin typeface="+mn-lt"/>
                <a:ea typeface="Batang"/>
                <a:cs typeface="Batang"/>
                <a:sym typeface="Batang"/>
              </a:rPr>
              <a:t> </a:t>
            </a:r>
            <a:r>
              <a:rPr lang="en-US" sz="2400" dirty="0" err="1">
                <a:solidFill>
                  <a:srgbClr val="044458"/>
                </a:solidFill>
                <a:latin typeface="+mn-lt"/>
                <a:ea typeface="Batang"/>
                <a:cs typeface="Batang"/>
                <a:sym typeface="Batang"/>
              </a:rPr>
              <a:t>în</a:t>
            </a:r>
            <a:r>
              <a:rPr lang="en-US" sz="2400" dirty="0">
                <a:solidFill>
                  <a:srgbClr val="044458"/>
                </a:solidFill>
                <a:latin typeface="+mn-lt"/>
                <a:ea typeface="Batang"/>
                <a:cs typeface="Batang"/>
                <a:sym typeface="Batang"/>
              </a:rPr>
              <a:t> </a:t>
            </a:r>
            <a:r>
              <a:rPr lang="en-US" sz="2400" dirty="0" err="1">
                <a:solidFill>
                  <a:srgbClr val="044458"/>
                </a:solidFill>
                <a:latin typeface="+mn-lt"/>
                <a:ea typeface="Batang"/>
                <a:cs typeface="Batang"/>
                <a:sym typeface="Batang"/>
              </a:rPr>
              <a:t>lucrul</a:t>
            </a:r>
            <a:r>
              <a:rPr lang="en-US" sz="2400" dirty="0">
                <a:solidFill>
                  <a:srgbClr val="044458"/>
                </a:solidFill>
                <a:latin typeface="+mn-lt"/>
                <a:ea typeface="Batang"/>
                <a:cs typeface="Batang"/>
                <a:sym typeface="Batang"/>
              </a:rPr>
              <a:t> cu </a:t>
            </a:r>
            <a:r>
              <a:rPr lang="en-US" sz="2400" dirty="0" err="1">
                <a:solidFill>
                  <a:srgbClr val="044458"/>
                </a:solidFill>
                <a:latin typeface="+mn-lt"/>
                <a:ea typeface="Batang"/>
                <a:cs typeface="Batang"/>
                <a:sym typeface="Batang"/>
              </a:rPr>
              <a:t>vârstnicii</a:t>
            </a:r>
            <a:r>
              <a:rPr lang="en-US" sz="2400" dirty="0">
                <a:solidFill>
                  <a:srgbClr val="044458"/>
                </a:solidFill>
                <a:latin typeface="+mn-lt"/>
                <a:ea typeface="Batang"/>
                <a:cs typeface="Batang"/>
                <a:sym typeface="Batang"/>
              </a:rPr>
              <a:t> </a:t>
            </a:r>
            <a:endParaRPr dirty="0">
              <a:latin typeface="+mn-lt"/>
            </a:endParaRPr>
          </a:p>
          <a:p>
            <a:pPr marL="0" marR="0" lvl="0" indent="0" algn="ctr" rtl="0">
              <a:lnSpc>
                <a:spcPct val="107000"/>
              </a:lnSpc>
              <a:spcBef>
                <a:spcPts val="800"/>
              </a:spcBef>
              <a:spcAft>
                <a:spcPts val="0"/>
              </a:spcAft>
              <a:buNone/>
            </a:pPr>
            <a:r>
              <a:rPr lang="en-US" sz="2400" dirty="0" err="1">
                <a:solidFill>
                  <a:srgbClr val="044458"/>
                </a:solidFill>
                <a:latin typeface="+mn-lt"/>
                <a:ea typeface="Batang"/>
                <a:cs typeface="Batang"/>
                <a:sym typeface="Batang"/>
              </a:rPr>
              <a:t>Psihologia</a:t>
            </a:r>
            <a:r>
              <a:rPr lang="en-US" sz="2400" dirty="0">
                <a:solidFill>
                  <a:srgbClr val="044458"/>
                </a:solidFill>
                <a:latin typeface="+mn-lt"/>
                <a:ea typeface="Batang"/>
                <a:cs typeface="Batang"/>
                <a:sym typeface="Batang"/>
              </a:rPr>
              <a:t> </a:t>
            </a:r>
            <a:r>
              <a:rPr lang="en-US" sz="2400" dirty="0" err="1">
                <a:solidFill>
                  <a:srgbClr val="044458"/>
                </a:solidFill>
                <a:latin typeface="+mn-lt"/>
                <a:ea typeface="Batang"/>
                <a:cs typeface="Batang"/>
                <a:sym typeface="Batang"/>
              </a:rPr>
              <a:t>motivațională</a:t>
            </a:r>
            <a:r>
              <a:rPr lang="en-US" sz="2400" dirty="0">
                <a:solidFill>
                  <a:srgbClr val="044458"/>
                </a:solidFill>
                <a:latin typeface="+mn-lt"/>
                <a:ea typeface="Batang"/>
                <a:cs typeface="Batang"/>
                <a:sym typeface="Batang"/>
              </a:rPr>
              <a:t> - </a:t>
            </a:r>
            <a:r>
              <a:rPr lang="en-US" sz="2400" dirty="0" err="1">
                <a:solidFill>
                  <a:srgbClr val="044458"/>
                </a:solidFill>
                <a:latin typeface="+mn-lt"/>
                <a:ea typeface="Batang"/>
                <a:cs typeface="Batang"/>
                <a:sym typeface="Batang"/>
              </a:rPr>
              <a:t>concepte</a:t>
            </a:r>
            <a:r>
              <a:rPr lang="en-US" sz="2400" dirty="0">
                <a:solidFill>
                  <a:srgbClr val="044458"/>
                </a:solidFill>
                <a:latin typeface="+mn-lt"/>
                <a:ea typeface="Batang"/>
                <a:cs typeface="Batang"/>
                <a:sym typeface="Batang"/>
              </a:rPr>
              <a:t> </a:t>
            </a:r>
            <a:r>
              <a:rPr lang="en-US" sz="2400" dirty="0" err="1">
                <a:solidFill>
                  <a:srgbClr val="044458"/>
                </a:solidFill>
                <a:latin typeface="+mn-lt"/>
                <a:ea typeface="Batang"/>
                <a:cs typeface="Batang"/>
                <a:sym typeface="Batang"/>
              </a:rPr>
              <a:t>teoretice</a:t>
            </a:r>
            <a:endParaRPr sz="2400" dirty="0">
              <a:solidFill>
                <a:srgbClr val="044458"/>
              </a:solidFill>
              <a:latin typeface="+mn-lt"/>
              <a:ea typeface="Batang"/>
              <a:cs typeface="Batang"/>
              <a:sym typeface="Batang"/>
            </a:endParaRPr>
          </a:p>
        </p:txBody>
      </p:sp>
      <p:sp>
        <p:nvSpPr>
          <p:cNvPr id="272" name="Google Shape;272;p15"/>
          <p:cNvSpPr txBox="1"/>
          <p:nvPr/>
        </p:nvSpPr>
        <p:spPr>
          <a:xfrm>
            <a:off x="870434" y="1801383"/>
            <a:ext cx="8980978" cy="317009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8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Psihologia</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motivațională</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este</a:t>
            </a:r>
            <a:r>
              <a:rPr lang="en-US" sz="2000" dirty="0">
                <a:solidFill>
                  <a:schemeClr val="dk1"/>
                </a:solidFill>
                <a:latin typeface="Arial"/>
                <a:ea typeface="Arial"/>
                <a:cs typeface="Arial"/>
                <a:sym typeface="Arial"/>
              </a:rPr>
              <a:t> o </a:t>
            </a:r>
            <a:r>
              <a:rPr lang="en-US" sz="2000" dirty="0" err="1">
                <a:solidFill>
                  <a:schemeClr val="dk1"/>
                </a:solidFill>
                <a:latin typeface="Arial"/>
                <a:ea typeface="Arial"/>
                <a:cs typeface="Arial"/>
                <a:sym typeface="Arial"/>
              </a:rPr>
              <a:t>ramură</a:t>
            </a:r>
            <a:r>
              <a:rPr lang="en-US" sz="2000" dirty="0">
                <a:solidFill>
                  <a:schemeClr val="dk1"/>
                </a:solidFill>
                <a:latin typeface="Arial"/>
                <a:ea typeface="Arial"/>
                <a:cs typeface="Arial"/>
                <a:sym typeface="Arial"/>
              </a:rPr>
              <a:t> a </a:t>
            </a:r>
            <a:r>
              <a:rPr lang="en-US" sz="2000" dirty="0" err="1">
                <a:solidFill>
                  <a:schemeClr val="dk1"/>
                </a:solidFill>
                <a:latin typeface="Arial"/>
                <a:ea typeface="Arial"/>
                <a:cs typeface="Arial"/>
                <a:sym typeface="Arial"/>
              </a:rPr>
              <a:t>psihologiei</a:t>
            </a:r>
            <a:r>
              <a:rPr lang="en-US" sz="2000" dirty="0">
                <a:solidFill>
                  <a:schemeClr val="dk1"/>
                </a:solidFill>
                <a:latin typeface="Arial"/>
                <a:ea typeface="Arial"/>
                <a:cs typeface="Arial"/>
                <a:sym typeface="Arial"/>
              </a:rPr>
              <a:t> care se </a:t>
            </a:r>
            <a:r>
              <a:rPr lang="en-US" sz="2000" dirty="0" err="1">
                <a:solidFill>
                  <a:schemeClr val="dk1"/>
                </a:solidFill>
                <a:latin typeface="Arial"/>
                <a:ea typeface="Arial"/>
                <a:cs typeface="Arial"/>
                <a:sym typeface="Arial"/>
              </a:rPr>
              <a:t>ocupă</a:t>
            </a:r>
            <a:r>
              <a:rPr lang="en-US" sz="2000" dirty="0">
                <a:solidFill>
                  <a:schemeClr val="dk1"/>
                </a:solidFill>
                <a:latin typeface="Arial"/>
                <a:ea typeface="Arial"/>
                <a:cs typeface="Arial"/>
                <a:sym typeface="Arial"/>
              </a:rPr>
              <a:t> cu </a:t>
            </a:r>
            <a:r>
              <a:rPr lang="en-US" sz="2000" dirty="0" err="1">
                <a:solidFill>
                  <a:schemeClr val="dk1"/>
                </a:solidFill>
                <a:latin typeface="Arial"/>
                <a:ea typeface="Arial"/>
                <a:cs typeface="Arial"/>
                <a:sym typeface="Arial"/>
              </a:rPr>
              <a:t>studiul</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motivelor</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și</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proceselor</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mentale</a:t>
            </a:r>
            <a:r>
              <a:rPr lang="en-US" sz="2000" dirty="0">
                <a:solidFill>
                  <a:schemeClr val="dk1"/>
                </a:solidFill>
                <a:latin typeface="Arial"/>
                <a:ea typeface="Arial"/>
                <a:cs typeface="Arial"/>
                <a:sym typeface="Arial"/>
              </a:rPr>
              <a:t> care </a:t>
            </a:r>
            <a:r>
              <a:rPr lang="en-US" sz="2000" dirty="0" err="1">
                <a:solidFill>
                  <a:schemeClr val="dk1"/>
                </a:solidFill>
                <a:latin typeface="Arial"/>
                <a:ea typeface="Arial"/>
                <a:cs typeface="Arial"/>
                <a:sym typeface="Arial"/>
              </a:rPr>
              <a:t>stau</a:t>
            </a:r>
            <a:r>
              <a:rPr lang="en-US" sz="2000" dirty="0">
                <a:solidFill>
                  <a:schemeClr val="dk1"/>
                </a:solidFill>
                <a:latin typeface="Arial"/>
                <a:ea typeface="Arial"/>
                <a:cs typeface="Arial"/>
                <a:sym typeface="Arial"/>
              </a:rPr>
              <a:t> la </a:t>
            </a:r>
            <a:r>
              <a:rPr lang="en-US" sz="2000" dirty="0" err="1">
                <a:solidFill>
                  <a:schemeClr val="dk1"/>
                </a:solidFill>
                <a:latin typeface="Arial"/>
                <a:ea typeface="Arial"/>
                <a:cs typeface="Arial"/>
                <a:sym typeface="Arial"/>
              </a:rPr>
              <a:t>baza</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comportamentului</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uman</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motivat</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Ea</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explorează</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factorii</a:t>
            </a:r>
            <a:r>
              <a:rPr lang="en-US" sz="2000" dirty="0">
                <a:solidFill>
                  <a:schemeClr val="dk1"/>
                </a:solidFill>
                <a:latin typeface="Arial"/>
                <a:ea typeface="Arial"/>
                <a:cs typeface="Arial"/>
                <a:sym typeface="Arial"/>
              </a:rPr>
              <a:t> care </a:t>
            </a:r>
            <a:r>
              <a:rPr lang="en-US" sz="2000" dirty="0" err="1">
                <a:solidFill>
                  <a:schemeClr val="dk1"/>
                </a:solidFill>
                <a:latin typeface="Arial"/>
                <a:ea typeface="Arial"/>
                <a:cs typeface="Arial"/>
                <a:sym typeface="Arial"/>
              </a:rPr>
              <a:t>influențează</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dorințele</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nevoile</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și</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obiectivele</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unei</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persoane</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și</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modul</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în</a:t>
            </a:r>
            <a:r>
              <a:rPr lang="en-US" sz="2000" dirty="0">
                <a:solidFill>
                  <a:schemeClr val="dk1"/>
                </a:solidFill>
                <a:latin typeface="Arial"/>
                <a:ea typeface="Arial"/>
                <a:cs typeface="Arial"/>
                <a:sym typeface="Arial"/>
              </a:rPr>
              <a:t> care </a:t>
            </a:r>
            <a:r>
              <a:rPr lang="en-US" sz="2000" dirty="0" err="1">
                <a:solidFill>
                  <a:schemeClr val="dk1"/>
                </a:solidFill>
                <a:latin typeface="Arial"/>
                <a:ea typeface="Arial"/>
                <a:cs typeface="Arial"/>
                <a:sym typeface="Arial"/>
              </a:rPr>
              <a:t>acestea</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determină</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acțiunile</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și</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eforturile</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acesteia</a:t>
            </a:r>
            <a:r>
              <a:rPr lang="en-US" sz="2000" dirty="0">
                <a:solidFill>
                  <a:schemeClr val="dk1"/>
                </a:solidFill>
                <a:latin typeface="Arial"/>
                <a:ea typeface="Arial"/>
                <a:cs typeface="Arial"/>
                <a:sym typeface="Arial"/>
              </a:rPr>
              <a:t>. </a:t>
            </a:r>
            <a:endParaRPr sz="2000" dirty="0">
              <a:solidFill>
                <a:schemeClr val="dk1"/>
              </a:solidFill>
              <a:latin typeface="Arial"/>
              <a:ea typeface="Arial"/>
              <a:cs typeface="Arial"/>
              <a:sym typeface="Arial"/>
            </a:endParaRPr>
          </a:p>
          <a:p>
            <a:pPr marL="0" marR="0" lvl="0" indent="0" algn="just" rtl="0">
              <a:spcBef>
                <a:spcPts val="0"/>
              </a:spcBef>
              <a:spcAft>
                <a:spcPts val="0"/>
              </a:spcAft>
              <a:buNone/>
            </a:pPr>
            <a:endParaRPr sz="2000" dirty="0">
              <a:solidFill>
                <a:schemeClr val="dk1"/>
              </a:solidFill>
              <a:latin typeface="Arial"/>
              <a:ea typeface="Arial"/>
              <a:cs typeface="Arial"/>
              <a:sym typeface="Arial"/>
            </a:endParaRPr>
          </a:p>
          <a:p>
            <a:pPr marL="0" marR="0" lvl="0" indent="0" algn="just" rtl="0">
              <a:spcBef>
                <a:spcPts val="0"/>
              </a:spcBef>
              <a:spcAft>
                <a:spcPts val="0"/>
              </a:spcAft>
              <a:buNone/>
            </a:pP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Psihologia</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motivațională</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examinează</a:t>
            </a:r>
            <a:r>
              <a:rPr lang="en-US" sz="2000" dirty="0">
                <a:solidFill>
                  <a:schemeClr val="dk1"/>
                </a:solidFill>
                <a:latin typeface="Arial"/>
                <a:ea typeface="Arial"/>
                <a:cs typeface="Arial"/>
                <a:sym typeface="Arial"/>
              </a:rPr>
              <a:t> diverse </a:t>
            </a:r>
            <a:r>
              <a:rPr lang="en-US" sz="2000" dirty="0" err="1">
                <a:solidFill>
                  <a:schemeClr val="dk1"/>
                </a:solidFill>
                <a:latin typeface="Arial"/>
                <a:ea typeface="Arial"/>
                <a:cs typeface="Arial"/>
                <a:sym typeface="Arial"/>
              </a:rPr>
              <a:t>teorii</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și</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modele</a:t>
            </a:r>
            <a:r>
              <a:rPr lang="en-US" sz="2000" dirty="0">
                <a:solidFill>
                  <a:schemeClr val="dk1"/>
                </a:solidFill>
                <a:latin typeface="Arial"/>
                <a:ea typeface="Arial"/>
                <a:cs typeface="Arial"/>
                <a:sym typeface="Arial"/>
              </a:rPr>
              <a:t> care </a:t>
            </a:r>
            <a:r>
              <a:rPr lang="en-US" sz="2000" dirty="0" err="1">
                <a:solidFill>
                  <a:schemeClr val="dk1"/>
                </a:solidFill>
                <a:latin typeface="Arial"/>
                <a:ea typeface="Arial"/>
                <a:cs typeface="Arial"/>
                <a:sym typeface="Arial"/>
              </a:rPr>
              <a:t>explică</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motivația</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umană</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Acestea</a:t>
            </a:r>
            <a:r>
              <a:rPr lang="en-US" sz="2000" dirty="0">
                <a:solidFill>
                  <a:schemeClr val="dk1"/>
                </a:solidFill>
                <a:latin typeface="Arial"/>
                <a:ea typeface="Arial"/>
                <a:cs typeface="Arial"/>
                <a:sym typeface="Arial"/>
              </a:rPr>
              <a:t> pot include </a:t>
            </a:r>
            <a:r>
              <a:rPr lang="en-US" sz="2000" dirty="0" err="1">
                <a:solidFill>
                  <a:schemeClr val="dk1"/>
                </a:solidFill>
                <a:latin typeface="Arial"/>
                <a:ea typeface="Arial"/>
                <a:cs typeface="Arial"/>
                <a:sym typeface="Arial"/>
              </a:rPr>
              <a:t>teorii</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precum</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teoria</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nevoilor</a:t>
            </a:r>
            <a:r>
              <a:rPr lang="en-US" sz="2000" dirty="0">
                <a:solidFill>
                  <a:schemeClr val="dk1"/>
                </a:solidFill>
                <a:latin typeface="Arial"/>
                <a:ea typeface="Arial"/>
                <a:cs typeface="Arial"/>
                <a:sym typeface="Arial"/>
              </a:rPr>
              <a:t> de </a:t>
            </a:r>
            <a:r>
              <a:rPr lang="en-US" sz="2000" dirty="0" err="1">
                <a:solidFill>
                  <a:schemeClr val="dk1"/>
                </a:solidFill>
                <a:latin typeface="Arial"/>
                <a:ea typeface="Arial"/>
                <a:cs typeface="Arial"/>
                <a:sym typeface="Arial"/>
              </a:rPr>
              <a:t>bază</a:t>
            </a:r>
            <a:r>
              <a:rPr lang="en-US" sz="2000" dirty="0">
                <a:solidFill>
                  <a:schemeClr val="dk1"/>
                </a:solidFill>
                <a:latin typeface="Arial"/>
                <a:ea typeface="Arial"/>
                <a:cs typeface="Arial"/>
                <a:sym typeface="Arial"/>
              </a:rPr>
              <a:t> a </a:t>
            </a:r>
            <a:r>
              <a:rPr lang="en-US" sz="2000" dirty="0" err="1">
                <a:solidFill>
                  <a:schemeClr val="dk1"/>
                </a:solidFill>
                <a:latin typeface="Arial"/>
                <a:ea typeface="Arial"/>
                <a:cs typeface="Arial"/>
                <a:sym typeface="Arial"/>
              </a:rPr>
              <a:t>lui</a:t>
            </a:r>
            <a:r>
              <a:rPr lang="en-US" sz="2000" dirty="0">
                <a:solidFill>
                  <a:schemeClr val="dk1"/>
                </a:solidFill>
                <a:latin typeface="Arial"/>
                <a:ea typeface="Arial"/>
                <a:cs typeface="Arial"/>
                <a:sym typeface="Arial"/>
              </a:rPr>
              <a:t> Maslow, </a:t>
            </a:r>
            <a:r>
              <a:rPr lang="en-US" sz="2000" dirty="0" err="1">
                <a:solidFill>
                  <a:schemeClr val="dk1"/>
                </a:solidFill>
                <a:latin typeface="Arial"/>
                <a:ea typeface="Arial"/>
                <a:cs typeface="Arial"/>
                <a:sym typeface="Arial"/>
              </a:rPr>
              <a:t>teoria</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autodeterminării</a:t>
            </a:r>
            <a:r>
              <a:rPr lang="en-US" sz="2000" dirty="0">
                <a:solidFill>
                  <a:schemeClr val="dk1"/>
                </a:solidFill>
                <a:latin typeface="Arial"/>
                <a:ea typeface="Arial"/>
                <a:cs typeface="Arial"/>
                <a:sym typeface="Arial"/>
              </a:rPr>
              <a:t> a </a:t>
            </a:r>
            <a:r>
              <a:rPr lang="en-US" sz="2000" dirty="0" err="1">
                <a:solidFill>
                  <a:schemeClr val="dk1"/>
                </a:solidFill>
                <a:latin typeface="Arial"/>
                <a:ea typeface="Arial"/>
                <a:cs typeface="Arial"/>
                <a:sym typeface="Arial"/>
              </a:rPr>
              <a:t>lui</a:t>
            </a:r>
            <a:r>
              <a:rPr lang="en-US" sz="2000" dirty="0">
                <a:solidFill>
                  <a:schemeClr val="dk1"/>
                </a:solidFill>
                <a:latin typeface="Arial"/>
                <a:ea typeface="Arial"/>
                <a:cs typeface="Arial"/>
                <a:sym typeface="Arial"/>
              </a:rPr>
              <a:t> Deci </a:t>
            </a:r>
            <a:r>
              <a:rPr lang="en-US" sz="2000" dirty="0" err="1">
                <a:solidFill>
                  <a:schemeClr val="dk1"/>
                </a:solidFill>
                <a:latin typeface="Arial"/>
                <a:ea typeface="Arial"/>
                <a:cs typeface="Arial"/>
                <a:sym typeface="Arial"/>
              </a:rPr>
              <a:t>și</a:t>
            </a:r>
            <a:r>
              <a:rPr lang="en-US" sz="2000" dirty="0">
                <a:solidFill>
                  <a:schemeClr val="dk1"/>
                </a:solidFill>
                <a:latin typeface="Arial"/>
                <a:ea typeface="Arial"/>
                <a:cs typeface="Arial"/>
                <a:sym typeface="Arial"/>
              </a:rPr>
              <a:t> Ryan, </a:t>
            </a:r>
            <a:r>
              <a:rPr lang="en-US" sz="2000" dirty="0" err="1">
                <a:solidFill>
                  <a:schemeClr val="dk1"/>
                </a:solidFill>
                <a:latin typeface="Arial"/>
                <a:ea typeface="Arial"/>
                <a:cs typeface="Arial"/>
                <a:sym typeface="Arial"/>
              </a:rPr>
              <a:t>teoria</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obiectivelor</a:t>
            </a:r>
            <a:r>
              <a:rPr lang="en-US" sz="2000" dirty="0">
                <a:solidFill>
                  <a:schemeClr val="dk1"/>
                </a:solidFill>
                <a:latin typeface="Arial"/>
                <a:ea typeface="Arial"/>
                <a:cs typeface="Arial"/>
                <a:sym typeface="Arial"/>
              </a:rPr>
              <a:t> a </a:t>
            </a:r>
            <a:r>
              <a:rPr lang="en-US" sz="2000" dirty="0" err="1">
                <a:solidFill>
                  <a:schemeClr val="dk1"/>
                </a:solidFill>
                <a:latin typeface="Arial"/>
                <a:ea typeface="Arial"/>
                <a:cs typeface="Arial"/>
                <a:sym typeface="Arial"/>
              </a:rPr>
              <a:t>lui</a:t>
            </a:r>
            <a:r>
              <a:rPr lang="en-US" sz="2000" dirty="0">
                <a:solidFill>
                  <a:schemeClr val="dk1"/>
                </a:solidFill>
                <a:latin typeface="Arial"/>
                <a:ea typeface="Arial"/>
                <a:cs typeface="Arial"/>
                <a:sym typeface="Arial"/>
              </a:rPr>
              <a:t> Locke </a:t>
            </a:r>
            <a:r>
              <a:rPr lang="en-US" sz="2000" dirty="0" err="1">
                <a:solidFill>
                  <a:schemeClr val="dk1"/>
                </a:solidFill>
                <a:latin typeface="Arial"/>
                <a:ea typeface="Arial"/>
                <a:cs typeface="Arial"/>
                <a:sym typeface="Arial"/>
              </a:rPr>
              <a:t>și</a:t>
            </a:r>
            <a:r>
              <a:rPr lang="en-US" sz="2000" dirty="0">
                <a:solidFill>
                  <a:schemeClr val="dk1"/>
                </a:solidFill>
                <a:latin typeface="Arial"/>
                <a:ea typeface="Arial"/>
                <a:cs typeface="Arial"/>
                <a:sym typeface="Arial"/>
              </a:rPr>
              <a:t> Latham, </a:t>
            </a:r>
            <a:r>
              <a:rPr lang="en-US" sz="2000" dirty="0" err="1">
                <a:solidFill>
                  <a:schemeClr val="dk1"/>
                </a:solidFill>
                <a:latin typeface="Arial"/>
                <a:ea typeface="Arial"/>
                <a:cs typeface="Arial"/>
                <a:sym typeface="Arial"/>
              </a:rPr>
              <a:t>teoria</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așteptărilor</a:t>
            </a:r>
            <a:r>
              <a:rPr lang="en-US" sz="2000" dirty="0">
                <a:solidFill>
                  <a:schemeClr val="dk1"/>
                </a:solidFill>
                <a:latin typeface="Arial"/>
                <a:ea typeface="Arial"/>
                <a:cs typeface="Arial"/>
                <a:sym typeface="Arial"/>
              </a:rPr>
              <a:t> a </a:t>
            </a:r>
            <a:r>
              <a:rPr lang="en-US" sz="2000" dirty="0" err="1">
                <a:solidFill>
                  <a:schemeClr val="dk1"/>
                </a:solidFill>
                <a:latin typeface="Arial"/>
                <a:ea typeface="Arial"/>
                <a:cs typeface="Arial"/>
                <a:sym typeface="Arial"/>
              </a:rPr>
              <a:t>lui</a:t>
            </a:r>
            <a:r>
              <a:rPr lang="en-US" sz="2000" dirty="0">
                <a:solidFill>
                  <a:schemeClr val="dk1"/>
                </a:solidFill>
                <a:latin typeface="Arial"/>
                <a:ea typeface="Arial"/>
                <a:cs typeface="Arial"/>
                <a:sym typeface="Arial"/>
              </a:rPr>
              <a:t> Vroom </a:t>
            </a:r>
            <a:r>
              <a:rPr lang="en-US" sz="2000" dirty="0" err="1">
                <a:solidFill>
                  <a:schemeClr val="dk1"/>
                </a:solidFill>
                <a:latin typeface="Arial"/>
                <a:ea typeface="Arial"/>
                <a:cs typeface="Arial"/>
                <a:sym typeface="Arial"/>
              </a:rPr>
              <a:t>sau</a:t>
            </a:r>
            <a:r>
              <a:rPr lang="en-US" sz="2000" dirty="0">
                <a:solidFill>
                  <a:schemeClr val="dk1"/>
                </a:solidFill>
                <a:latin typeface="Arial"/>
                <a:ea typeface="Arial"/>
                <a:cs typeface="Arial"/>
                <a:sym typeface="Arial"/>
              </a:rPr>
              <a:t> . </a:t>
            </a:r>
            <a:endParaRPr dirty="0"/>
          </a:p>
        </p:txBody>
      </p:sp>
      <p:pic>
        <p:nvPicPr>
          <p:cNvPr id="273" name="Google Shape;273;p15"/>
          <p:cNvPicPr preferRelativeResize="0"/>
          <p:nvPr/>
        </p:nvPicPr>
        <p:blipFill rotWithShape="1">
          <a:blip r:embed="rId3">
            <a:alphaModFix/>
          </a:blip>
          <a:srcRect/>
          <a:stretch/>
        </p:blipFill>
        <p:spPr>
          <a:xfrm>
            <a:off x="9365147" y="4850225"/>
            <a:ext cx="2007775" cy="20077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16"/>
          <p:cNvSpPr txBox="1"/>
          <p:nvPr/>
        </p:nvSpPr>
        <p:spPr>
          <a:xfrm>
            <a:off x="2650190" y="503197"/>
            <a:ext cx="5122210" cy="466987"/>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n-US" sz="2400" b="1" dirty="0" err="1">
                <a:solidFill>
                  <a:schemeClr val="dk1"/>
                </a:solidFill>
                <a:latin typeface="Arial"/>
                <a:ea typeface="Arial"/>
                <a:cs typeface="Arial"/>
                <a:sym typeface="Arial"/>
              </a:rPr>
              <a:t>Piramida</a:t>
            </a:r>
            <a:r>
              <a:rPr lang="en-US" sz="2400" b="1" dirty="0">
                <a:solidFill>
                  <a:schemeClr val="dk1"/>
                </a:solidFill>
                <a:latin typeface="Arial"/>
                <a:ea typeface="Arial"/>
                <a:cs typeface="Arial"/>
                <a:sym typeface="Arial"/>
              </a:rPr>
              <a:t> </a:t>
            </a:r>
            <a:r>
              <a:rPr lang="en-US" sz="2400" b="1" dirty="0" err="1">
                <a:solidFill>
                  <a:schemeClr val="dk1"/>
                </a:solidFill>
                <a:latin typeface="Arial"/>
                <a:ea typeface="Arial"/>
                <a:cs typeface="Arial"/>
                <a:sym typeface="Arial"/>
              </a:rPr>
              <a:t>lui</a:t>
            </a:r>
            <a:r>
              <a:rPr lang="en-US" sz="2400" b="1" dirty="0">
                <a:solidFill>
                  <a:schemeClr val="dk1"/>
                </a:solidFill>
                <a:latin typeface="Arial"/>
                <a:ea typeface="Arial"/>
                <a:cs typeface="Arial"/>
                <a:sym typeface="Arial"/>
              </a:rPr>
              <a:t> Maslow</a:t>
            </a:r>
            <a:endParaRPr sz="2400" b="1" dirty="0">
              <a:solidFill>
                <a:srgbClr val="044458"/>
              </a:solidFill>
              <a:latin typeface="Batang"/>
              <a:ea typeface="Batang"/>
              <a:cs typeface="Batang"/>
              <a:sym typeface="Batang"/>
            </a:endParaRPr>
          </a:p>
        </p:txBody>
      </p:sp>
      <p:sp>
        <p:nvSpPr>
          <p:cNvPr id="280" name="Google Shape;280;p16"/>
          <p:cNvSpPr txBox="1"/>
          <p:nvPr/>
        </p:nvSpPr>
        <p:spPr>
          <a:xfrm>
            <a:off x="870434" y="1801383"/>
            <a:ext cx="898097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	</a:t>
            </a:r>
            <a:endParaRPr/>
          </a:p>
        </p:txBody>
      </p:sp>
      <p:grpSp>
        <p:nvGrpSpPr>
          <p:cNvPr id="281" name="Google Shape;281;p16"/>
          <p:cNvGrpSpPr/>
          <p:nvPr/>
        </p:nvGrpSpPr>
        <p:grpSpPr>
          <a:xfrm>
            <a:off x="1115568" y="877824"/>
            <a:ext cx="7818120" cy="5586983"/>
            <a:chOff x="0" y="0"/>
            <a:chExt cx="7818120" cy="5586983"/>
          </a:xfrm>
        </p:grpSpPr>
        <p:sp>
          <p:nvSpPr>
            <p:cNvPr id="282" name="Google Shape;282;p16"/>
            <p:cNvSpPr/>
            <p:nvPr/>
          </p:nvSpPr>
          <p:spPr>
            <a:xfrm>
              <a:off x="2474956" y="0"/>
              <a:ext cx="2833524" cy="2024893"/>
            </a:xfrm>
            <a:prstGeom prst="trapezoid">
              <a:avLst>
                <a:gd name="adj" fmla="val 69967"/>
              </a:avLst>
            </a:prstGeom>
            <a:gradFill>
              <a:gsLst>
                <a:gs pos="0">
                  <a:srgbClr val="47A9DE"/>
                </a:gs>
                <a:gs pos="50000">
                  <a:srgbClr val="00A2DF"/>
                </a:gs>
                <a:gs pos="100000">
                  <a:srgbClr val="0093CC"/>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6"/>
            <p:cNvSpPr txBox="1"/>
            <p:nvPr/>
          </p:nvSpPr>
          <p:spPr>
            <a:xfrm>
              <a:off x="3029520" y="408026"/>
              <a:ext cx="1724400" cy="1527300"/>
            </a:xfrm>
            <a:prstGeom prst="rect">
              <a:avLst/>
            </a:prstGeom>
            <a:noFill/>
            <a:ln>
              <a:noFill/>
            </a:ln>
          </p:spPr>
          <p:txBody>
            <a:bodyPr spcFirstLastPara="1" wrap="square" lIns="19050" tIns="19050" rIns="19050" bIns="19050" anchor="ctr" anchorCtr="0">
              <a:noAutofit/>
            </a:bodyPr>
            <a:lstStyle/>
            <a:p>
              <a:pPr marL="0" marR="0" lvl="0" indent="0" algn="ctr" rtl="0">
                <a:lnSpc>
                  <a:spcPct val="90000"/>
                </a:lnSpc>
                <a:spcBef>
                  <a:spcPts val="0"/>
                </a:spcBef>
                <a:spcAft>
                  <a:spcPts val="0"/>
                </a:spcAft>
                <a:buClr>
                  <a:schemeClr val="dk1"/>
                </a:buClr>
                <a:buSzPts val="1500"/>
                <a:buFont typeface="Arial"/>
                <a:buNone/>
              </a:pPr>
              <a:endParaRPr sz="1200" dirty="0">
                <a:solidFill>
                  <a:schemeClr val="lt1"/>
                </a:solidFill>
                <a:latin typeface="Arial"/>
                <a:ea typeface="Arial"/>
                <a:cs typeface="Arial"/>
                <a:sym typeface="Arial"/>
              </a:endParaRPr>
            </a:p>
            <a:p>
              <a:pPr marL="0" marR="0" lvl="0" indent="0" algn="ctr" rtl="0">
                <a:lnSpc>
                  <a:spcPct val="90000"/>
                </a:lnSpc>
                <a:spcBef>
                  <a:spcPts val="525"/>
                </a:spcBef>
                <a:spcAft>
                  <a:spcPts val="0"/>
                </a:spcAft>
                <a:buClr>
                  <a:schemeClr val="dk1"/>
                </a:buClr>
                <a:buSzPts val="1500"/>
                <a:buFont typeface="Arial"/>
                <a:buNone/>
              </a:pPr>
              <a:endParaRPr sz="1200" dirty="0">
                <a:solidFill>
                  <a:schemeClr val="lt1"/>
                </a:solidFill>
                <a:latin typeface="Arial"/>
                <a:ea typeface="Arial"/>
                <a:cs typeface="Arial"/>
                <a:sym typeface="Arial"/>
              </a:endParaRPr>
            </a:p>
            <a:p>
              <a:pPr marL="0" marR="0" lvl="0" indent="0" algn="ctr" rtl="0">
                <a:lnSpc>
                  <a:spcPct val="90000"/>
                </a:lnSpc>
                <a:spcBef>
                  <a:spcPts val="525"/>
                </a:spcBef>
                <a:spcAft>
                  <a:spcPts val="0"/>
                </a:spcAft>
                <a:buClr>
                  <a:schemeClr val="lt1"/>
                </a:buClr>
                <a:buSzPts val="1500"/>
                <a:buFont typeface="Arial"/>
                <a:buNone/>
              </a:pPr>
              <a:r>
                <a:rPr lang="en-US" sz="1200" b="1" dirty="0">
                  <a:solidFill>
                    <a:schemeClr val="lt1"/>
                  </a:solidFill>
                  <a:latin typeface="Arial"/>
                  <a:ea typeface="Arial"/>
                  <a:cs typeface="Arial"/>
                  <a:sym typeface="Arial"/>
                </a:rPr>
                <a:t>5. </a:t>
              </a:r>
              <a:r>
                <a:rPr lang="en-US" sz="1200" b="1" dirty="0" err="1">
                  <a:solidFill>
                    <a:schemeClr val="lt1"/>
                  </a:solidFill>
                  <a:latin typeface="Arial"/>
                  <a:ea typeface="Arial"/>
                  <a:cs typeface="Arial"/>
                  <a:sym typeface="Arial"/>
                </a:rPr>
                <a:t>Nevoi</a:t>
              </a:r>
              <a:r>
                <a:rPr lang="en-US" sz="1200" b="1" dirty="0">
                  <a:solidFill>
                    <a:schemeClr val="lt1"/>
                  </a:solidFill>
                  <a:latin typeface="Arial"/>
                  <a:ea typeface="Arial"/>
                  <a:cs typeface="Arial"/>
                  <a:sym typeface="Arial"/>
                </a:rPr>
                <a:t> de </a:t>
              </a:r>
              <a:r>
                <a:rPr lang="en-US" sz="1200" b="1" dirty="0" err="1">
                  <a:solidFill>
                    <a:schemeClr val="lt1"/>
                  </a:solidFill>
                  <a:latin typeface="Arial"/>
                  <a:ea typeface="Arial"/>
                  <a:cs typeface="Arial"/>
                  <a:sym typeface="Arial"/>
                </a:rPr>
                <a:t>autodepășire</a:t>
              </a:r>
              <a:r>
                <a:rPr lang="en-US" sz="1200" b="1" dirty="0">
                  <a:solidFill>
                    <a:schemeClr val="lt1"/>
                  </a:solidFill>
                  <a:latin typeface="Arial"/>
                  <a:ea typeface="Arial"/>
                  <a:cs typeface="Arial"/>
                  <a:sym typeface="Arial"/>
                </a:rPr>
                <a:t>: </a:t>
              </a:r>
              <a:r>
                <a:rPr lang="en-US" sz="1200" b="1" dirty="0" err="1">
                  <a:solidFill>
                    <a:schemeClr val="lt1"/>
                  </a:solidFill>
                  <a:latin typeface="Arial"/>
                  <a:ea typeface="Arial"/>
                  <a:cs typeface="Arial"/>
                  <a:sym typeface="Arial"/>
                </a:rPr>
                <a:t>să</a:t>
              </a:r>
              <a:r>
                <a:rPr lang="en-US" sz="1200" b="1" dirty="0">
                  <a:solidFill>
                    <a:schemeClr val="lt1"/>
                  </a:solidFill>
                  <a:latin typeface="Arial"/>
                  <a:ea typeface="Arial"/>
                  <a:cs typeface="Arial"/>
                  <a:sym typeface="Arial"/>
                </a:rPr>
                <a:t> </a:t>
              </a:r>
              <a:r>
                <a:rPr lang="en-US" sz="1200" b="1" dirty="0" err="1">
                  <a:solidFill>
                    <a:schemeClr val="lt1"/>
                  </a:solidFill>
                  <a:latin typeface="Arial"/>
                  <a:ea typeface="Arial"/>
                  <a:cs typeface="Arial"/>
                  <a:sym typeface="Arial"/>
                </a:rPr>
                <a:t>vă</a:t>
              </a:r>
              <a:r>
                <a:rPr lang="en-US" sz="1200" b="1" dirty="0">
                  <a:solidFill>
                    <a:schemeClr val="lt1"/>
                  </a:solidFill>
                  <a:latin typeface="Arial"/>
                  <a:ea typeface="Arial"/>
                  <a:cs typeface="Arial"/>
                  <a:sym typeface="Arial"/>
                </a:rPr>
                <a:t> </a:t>
              </a:r>
              <a:r>
                <a:rPr lang="en-US" sz="1200" b="1" dirty="0" err="1">
                  <a:solidFill>
                    <a:schemeClr val="lt1"/>
                  </a:solidFill>
                  <a:latin typeface="Arial"/>
                  <a:ea typeface="Arial"/>
                  <a:cs typeface="Arial"/>
                  <a:sym typeface="Arial"/>
                </a:rPr>
                <a:t>atingeți</a:t>
              </a:r>
              <a:r>
                <a:rPr lang="en-US" sz="1200" b="1" dirty="0">
                  <a:solidFill>
                    <a:schemeClr val="lt1"/>
                  </a:solidFill>
                  <a:latin typeface="Arial"/>
                  <a:ea typeface="Arial"/>
                  <a:cs typeface="Arial"/>
                  <a:sym typeface="Arial"/>
                </a:rPr>
                <a:t> </a:t>
              </a:r>
              <a:r>
                <a:rPr lang="en-US" sz="1200" b="1" dirty="0" err="1">
                  <a:solidFill>
                    <a:schemeClr val="lt1"/>
                  </a:solidFill>
                  <a:latin typeface="Arial"/>
                  <a:ea typeface="Arial"/>
                  <a:cs typeface="Arial"/>
                  <a:sym typeface="Arial"/>
                </a:rPr>
                <a:t>potențialul</a:t>
              </a:r>
              <a:r>
                <a:rPr lang="en-US" sz="1200" b="1" dirty="0">
                  <a:solidFill>
                    <a:schemeClr val="lt1"/>
                  </a:solidFill>
                  <a:latin typeface="Arial"/>
                  <a:ea typeface="Arial"/>
                  <a:cs typeface="Arial"/>
                  <a:sym typeface="Arial"/>
                </a:rPr>
                <a:t> de </a:t>
              </a:r>
              <a:r>
                <a:rPr lang="en-US" sz="1200" b="1" dirty="0" err="1">
                  <a:solidFill>
                    <a:schemeClr val="lt1"/>
                  </a:solidFill>
                  <a:latin typeface="Arial"/>
                  <a:ea typeface="Arial"/>
                  <a:cs typeface="Arial"/>
                  <a:sym typeface="Arial"/>
                </a:rPr>
                <a:t>plenitudine</a:t>
              </a:r>
              <a:r>
                <a:rPr lang="en-US" sz="1200" b="1" dirty="0">
                  <a:solidFill>
                    <a:schemeClr val="lt1"/>
                  </a:solidFill>
                  <a:latin typeface="Arial"/>
                  <a:ea typeface="Arial"/>
                  <a:cs typeface="Arial"/>
                  <a:sym typeface="Arial"/>
                </a:rPr>
                <a:t>, </a:t>
              </a:r>
              <a:r>
                <a:rPr lang="en-US" sz="1200" b="1" dirty="0" err="1">
                  <a:solidFill>
                    <a:schemeClr val="lt1"/>
                  </a:solidFill>
                  <a:latin typeface="Arial"/>
                  <a:ea typeface="Arial"/>
                  <a:cs typeface="Arial"/>
                  <a:sym typeface="Arial"/>
                </a:rPr>
                <a:t>să</a:t>
              </a:r>
              <a:r>
                <a:rPr lang="en-US" sz="1200" b="1" dirty="0">
                  <a:solidFill>
                    <a:schemeClr val="lt1"/>
                  </a:solidFill>
                  <a:latin typeface="Arial"/>
                  <a:ea typeface="Arial"/>
                  <a:cs typeface="Arial"/>
                  <a:sym typeface="Arial"/>
                </a:rPr>
                <a:t> </a:t>
              </a:r>
              <a:r>
                <a:rPr lang="en-US" sz="1200" b="1" dirty="0" err="1">
                  <a:solidFill>
                    <a:schemeClr val="lt1"/>
                  </a:solidFill>
                  <a:latin typeface="Arial"/>
                  <a:ea typeface="Arial"/>
                  <a:cs typeface="Arial"/>
                  <a:sym typeface="Arial"/>
                </a:rPr>
                <a:t>vă</a:t>
              </a:r>
              <a:r>
                <a:rPr lang="en-US" sz="1200" b="1" dirty="0">
                  <a:solidFill>
                    <a:schemeClr val="lt1"/>
                  </a:solidFill>
                  <a:latin typeface="Arial"/>
                  <a:ea typeface="Arial"/>
                  <a:cs typeface="Arial"/>
                  <a:sym typeface="Arial"/>
                </a:rPr>
                <a:t> </a:t>
              </a:r>
              <a:r>
                <a:rPr lang="en-US" sz="1200" b="1" dirty="0" err="1">
                  <a:solidFill>
                    <a:schemeClr val="lt1"/>
                  </a:solidFill>
                  <a:latin typeface="Arial"/>
                  <a:ea typeface="Arial"/>
                  <a:cs typeface="Arial"/>
                  <a:sym typeface="Arial"/>
                </a:rPr>
                <a:t>dezvoltați</a:t>
              </a:r>
              <a:r>
                <a:rPr lang="en-US" sz="1200" b="1" dirty="0">
                  <a:solidFill>
                    <a:schemeClr val="lt1"/>
                  </a:solidFill>
                  <a:latin typeface="Arial"/>
                  <a:ea typeface="Arial"/>
                  <a:cs typeface="Arial"/>
                  <a:sym typeface="Arial"/>
                </a:rPr>
                <a:t> </a:t>
              </a:r>
              <a:r>
                <a:rPr lang="en-US" sz="1200" b="1" dirty="0" err="1">
                  <a:solidFill>
                    <a:schemeClr val="lt1"/>
                  </a:solidFill>
                  <a:latin typeface="Arial"/>
                  <a:ea typeface="Arial"/>
                  <a:cs typeface="Arial"/>
                  <a:sym typeface="Arial"/>
                </a:rPr>
                <a:t>și</a:t>
              </a:r>
              <a:r>
                <a:rPr lang="en-US" sz="1200" b="1" dirty="0">
                  <a:solidFill>
                    <a:schemeClr val="lt1"/>
                  </a:solidFill>
                  <a:latin typeface="Arial"/>
                  <a:ea typeface="Arial"/>
                  <a:cs typeface="Arial"/>
                  <a:sym typeface="Arial"/>
                </a:rPr>
                <a:t> </a:t>
              </a:r>
              <a:r>
                <a:rPr lang="en-US" sz="1200" b="1" dirty="0" err="1">
                  <a:solidFill>
                    <a:schemeClr val="lt1"/>
                  </a:solidFill>
                  <a:latin typeface="Arial"/>
                  <a:ea typeface="Arial"/>
                  <a:cs typeface="Arial"/>
                  <a:sym typeface="Arial"/>
                </a:rPr>
                <a:t>să</a:t>
              </a:r>
              <a:r>
                <a:rPr lang="en-US" sz="1200" b="1" dirty="0">
                  <a:solidFill>
                    <a:schemeClr val="lt1"/>
                  </a:solidFill>
                  <a:latin typeface="Arial"/>
                  <a:ea typeface="Arial"/>
                  <a:cs typeface="Arial"/>
                  <a:sym typeface="Arial"/>
                </a:rPr>
                <a:t> </a:t>
              </a:r>
              <a:r>
                <a:rPr lang="en-US" sz="1200" b="1" dirty="0" err="1">
                  <a:solidFill>
                    <a:schemeClr val="lt1"/>
                  </a:solidFill>
                  <a:latin typeface="Arial"/>
                  <a:ea typeface="Arial"/>
                  <a:cs typeface="Arial"/>
                  <a:sym typeface="Arial"/>
                </a:rPr>
                <a:t>vă</a:t>
              </a:r>
              <a:r>
                <a:rPr lang="en-US" sz="1200" b="1" dirty="0">
                  <a:solidFill>
                    <a:schemeClr val="lt1"/>
                  </a:solidFill>
                  <a:latin typeface="Arial"/>
                  <a:ea typeface="Arial"/>
                  <a:cs typeface="Arial"/>
                  <a:sym typeface="Arial"/>
                </a:rPr>
                <a:t> </a:t>
              </a:r>
              <a:r>
                <a:rPr lang="en-US" sz="1200" b="1" dirty="0" err="1">
                  <a:solidFill>
                    <a:schemeClr val="lt1"/>
                  </a:solidFill>
                  <a:latin typeface="Arial"/>
                  <a:ea typeface="Arial"/>
                  <a:cs typeface="Arial"/>
                  <a:sym typeface="Arial"/>
                </a:rPr>
                <a:t>urmăriți</a:t>
              </a:r>
              <a:r>
                <a:rPr lang="en-US" sz="1200" b="1" dirty="0">
                  <a:solidFill>
                    <a:schemeClr val="lt1"/>
                  </a:solidFill>
                  <a:latin typeface="Arial"/>
                  <a:ea typeface="Arial"/>
                  <a:cs typeface="Arial"/>
                  <a:sym typeface="Arial"/>
                </a:rPr>
                <a:t> </a:t>
              </a:r>
              <a:r>
                <a:rPr lang="en-US" sz="1200" b="1" dirty="0" err="1">
                  <a:solidFill>
                    <a:schemeClr val="lt1"/>
                  </a:solidFill>
                  <a:latin typeface="Arial"/>
                  <a:ea typeface="Arial"/>
                  <a:cs typeface="Arial"/>
                  <a:sym typeface="Arial"/>
                </a:rPr>
                <a:t>pasiunile</a:t>
              </a:r>
              <a:r>
                <a:rPr lang="en-US" sz="1200" b="1" dirty="0">
                  <a:solidFill>
                    <a:schemeClr val="lt1"/>
                  </a:solidFill>
                  <a:latin typeface="Arial"/>
                  <a:ea typeface="Arial"/>
                  <a:cs typeface="Arial"/>
                  <a:sym typeface="Arial"/>
                </a:rPr>
                <a:t>, </a:t>
              </a:r>
              <a:r>
                <a:rPr lang="en-US" sz="1200" b="1" dirty="0" err="1">
                  <a:solidFill>
                    <a:schemeClr val="lt1"/>
                  </a:solidFill>
                  <a:latin typeface="Arial"/>
                  <a:ea typeface="Arial"/>
                  <a:cs typeface="Arial"/>
                  <a:sym typeface="Arial"/>
                </a:rPr>
                <a:t>obiectivele</a:t>
              </a:r>
              <a:r>
                <a:rPr lang="en-US" sz="1200" b="1" dirty="0">
                  <a:solidFill>
                    <a:schemeClr val="lt1"/>
                  </a:solidFill>
                  <a:latin typeface="Arial"/>
                  <a:ea typeface="Arial"/>
                  <a:cs typeface="Arial"/>
                  <a:sym typeface="Arial"/>
                </a:rPr>
                <a:t> </a:t>
              </a:r>
              <a:r>
                <a:rPr lang="en-US" sz="1200" b="1" dirty="0" err="1">
                  <a:solidFill>
                    <a:schemeClr val="lt1"/>
                  </a:solidFill>
                  <a:latin typeface="Arial"/>
                  <a:ea typeface="Arial"/>
                  <a:cs typeface="Arial"/>
                  <a:sym typeface="Arial"/>
                </a:rPr>
                <a:t>personale</a:t>
              </a:r>
              <a:r>
                <a:rPr lang="en-US" sz="1200" dirty="0">
                  <a:solidFill>
                    <a:schemeClr val="lt1"/>
                  </a:solidFill>
                  <a:latin typeface="Arial"/>
                  <a:ea typeface="Arial"/>
                  <a:cs typeface="Arial"/>
                  <a:sym typeface="Arial"/>
                </a:rPr>
                <a:t>.</a:t>
              </a:r>
              <a:endParaRPr sz="1100" dirty="0"/>
            </a:p>
          </p:txBody>
        </p:sp>
        <p:sp>
          <p:nvSpPr>
            <p:cNvPr id="284" name="Google Shape;284;p16"/>
            <p:cNvSpPr/>
            <p:nvPr/>
          </p:nvSpPr>
          <p:spPr>
            <a:xfrm>
              <a:off x="1719170" y="2024893"/>
              <a:ext cx="4379779" cy="1104984"/>
            </a:xfrm>
            <a:prstGeom prst="trapezoid">
              <a:avLst>
                <a:gd name="adj" fmla="val 69967"/>
              </a:avLst>
            </a:prstGeom>
            <a:gradFill>
              <a:gsLst>
                <a:gs pos="0">
                  <a:srgbClr val="485DCF"/>
                </a:gs>
                <a:gs pos="50000">
                  <a:srgbClr val="0B3ECE"/>
                </a:gs>
                <a:gs pos="100000">
                  <a:srgbClr val="0133B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6"/>
            <p:cNvSpPr txBox="1"/>
            <p:nvPr/>
          </p:nvSpPr>
          <p:spPr>
            <a:xfrm>
              <a:off x="2485631" y="2024893"/>
              <a:ext cx="2846856" cy="1104984"/>
            </a:xfrm>
            <a:prstGeom prst="rect">
              <a:avLst/>
            </a:prstGeom>
            <a:noFill/>
            <a:ln>
              <a:noFill/>
            </a:ln>
          </p:spPr>
          <p:txBody>
            <a:bodyPr spcFirstLastPara="1" wrap="square" lIns="19050" tIns="19050" rIns="19050" bIns="19050" anchor="ctr" anchorCtr="0">
              <a:noAutofit/>
            </a:bodyPr>
            <a:lstStyle/>
            <a:p>
              <a:pPr marL="0" marR="0" lvl="0" indent="0" algn="ctr" rtl="0">
                <a:lnSpc>
                  <a:spcPct val="90000"/>
                </a:lnSpc>
                <a:spcBef>
                  <a:spcPts val="0"/>
                </a:spcBef>
                <a:spcAft>
                  <a:spcPts val="0"/>
                </a:spcAft>
                <a:buClr>
                  <a:schemeClr val="lt1"/>
                </a:buClr>
                <a:buSzPts val="1500"/>
                <a:buFont typeface="Arial"/>
                <a:buNone/>
              </a:pPr>
              <a:r>
                <a:rPr lang="en-US" sz="1500" b="1" dirty="0">
                  <a:solidFill>
                    <a:schemeClr val="lt1"/>
                  </a:solidFill>
                  <a:latin typeface="Arial"/>
                  <a:ea typeface="Arial"/>
                  <a:cs typeface="Arial"/>
                  <a:sym typeface="Arial"/>
                </a:rPr>
                <a:t>4. </a:t>
              </a:r>
              <a:r>
                <a:rPr lang="en-US" sz="1500" b="1" dirty="0" err="1">
                  <a:solidFill>
                    <a:schemeClr val="lt1"/>
                  </a:solidFill>
                  <a:latin typeface="Arial"/>
                  <a:ea typeface="Arial"/>
                  <a:cs typeface="Arial"/>
                  <a:sym typeface="Arial"/>
                </a:rPr>
                <a:t>Nevoile</a:t>
              </a:r>
              <a:r>
                <a:rPr lang="en-US" sz="1500" b="1" dirty="0">
                  <a:solidFill>
                    <a:schemeClr val="lt1"/>
                  </a:solidFill>
                  <a:latin typeface="Arial"/>
                  <a:ea typeface="Arial"/>
                  <a:cs typeface="Arial"/>
                  <a:sym typeface="Arial"/>
                </a:rPr>
                <a:t> de </a:t>
              </a:r>
              <a:r>
                <a:rPr lang="en-US" sz="1500" b="1" dirty="0" err="1">
                  <a:solidFill>
                    <a:schemeClr val="lt1"/>
                  </a:solidFill>
                  <a:latin typeface="Arial"/>
                  <a:ea typeface="Arial"/>
                  <a:cs typeface="Arial"/>
                  <a:sym typeface="Arial"/>
                </a:rPr>
                <a:t>stimă</a:t>
              </a:r>
              <a:r>
                <a:rPr lang="en-US" sz="1500" b="1" dirty="0">
                  <a:solidFill>
                    <a:schemeClr val="lt1"/>
                  </a:solidFill>
                  <a:latin typeface="Arial"/>
                  <a:ea typeface="Arial"/>
                  <a:cs typeface="Arial"/>
                  <a:sym typeface="Arial"/>
                </a:rPr>
                <a:t>: </a:t>
              </a:r>
              <a:r>
                <a:rPr lang="en-US" sz="1500" b="1" dirty="0" err="1">
                  <a:solidFill>
                    <a:schemeClr val="lt1"/>
                  </a:solidFill>
                  <a:latin typeface="Arial"/>
                  <a:ea typeface="Arial"/>
                  <a:cs typeface="Arial"/>
                  <a:sym typeface="Arial"/>
                </a:rPr>
                <a:t>nevoi</a:t>
              </a:r>
              <a:r>
                <a:rPr lang="en-US" sz="1500" b="1" dirty="0">
                  <a:solidFill>
                    <a:schemeClr val="lt1"/>
                  </a:solidFill>
                  <a:latin typeface="Arial"/>
                  <a:ea typeface="Arial"/>
                  <a:cs typeface="Arial"/>
                  <a:sym typeface="Arial"/>
                </a:rPr>
                <a:t> de </a:t>
              </a:r>
              <a:r>
                <a:rPr lang="en-US" sz="1500" b="1" dirty="0" err="1">
                  <a:solidFill>
                    <a:schemeClr val="lt1"/>
                  </a:solidFill>
                  <a:latin typeface="Arial"/>
                  <a:ea typeface="Arial"/>
                  <a:cs typeface="Arial"/>
                  <a:sym typeface="Arial"/>
                </a:rPr>
                <a:t>recunoaștere</a:t>
              </a:r>
              <a:r>
                <a:rPr lang="en-US" sz="1500" b="1" dirty="0">
                  <a:solidFill>
                    <a:schemeClr val="lt1"/>
                  </a:solidFill>
                  <a:latin typeface="Arial"/>
                  <a:ea typeface="Arial"/>
                  <a:cs typeface="Arial"/>
                  <a:sym typeface="Arial"/>
                </a:rPr>
                <a:t> </a:t>
              </a:r>
              <a:r>
                <a:rPr lang="en-US" sz="1500" b="1" dirty="0" err="1">
                  <a:solidFill>
                    <a:schemeClr val="lt1"/>
                  </a:solidFill>
                  <a:latin typeface="Arial"/>
                  <a:ea typeface="Arial"/>
                  <a:cs typeface="Arial"/>
                  <a:sym typeface="Arial"/>
                </a:rPr>
                <a:t>și</a:t>
              </a:r>
              <a:r>
                <a:rPr lang="en-US" sz="1500" b="1" dirty="0">
                  <a:solidFill>
                    <a:schemeClr val="lt1"/>
                  </a:solidFill>
                  <a:latin typeface="Arial"/>
                  <a:ea typeface="Arial"/>
                  <a:cs typeface="Arial"/>
                  <a:sym typeface="Arial"/>
                </a:rPr>
                <a:t> </a:t>
              </a:r>
              <a:r>
                <a:rPr lang="en-US" sz="1500" b="1" dirty="0" err="1">
                  <a:solidFill>
                    <a:schemeClr val="lt1"/>
                  </a:solidFill>
                  <a:latin typeface="Arial"/>
                  <a:ea typeface="Arial"/>
                  <a:cs typeface="Arial"/>
                  <a:sym typeface="Arial"/>
                </a:rPr>
                <a:t>apreciere</a:t>
              </a:r>
              <a:r>
                <a:rPr lang="en-US" sz="1500" b="1" dirty="0">
                  <a:solidFill>
                    <a:schemeClr val="lt1"/>
                  </a:solidFill>
                  <a:latin typeface="Arial"/>
                  <a:ea typeface="Arial"/>
                  <a:cs typeface="Arial"/>
                  <a:sym typeface="Arial"/>
                </a:rPr>
                <a:t> din </a:t>
              </a:r>
              <a:r>
                <a:rPr lang="en-US" sz="1500" b="1" dirty="0" err="1">
                  <a:solidFill>
                    <a:schemeClr val="lt1"/>
                  </a:solidFill>
                  <a:latin typeface="Arial"/>
                  <a:ea typeface="Arial"/>
                  <a:cs typeface="Arial"/>
                  <a:sym typeface="Arial"/>
                </a:rPr>
                <a:t>partea</a:t>
              </a:r>
              <a:r>
                <a:rPr lang="en-US" sz="1500" b="1" dirty="0">
                  <a:solidFill>
                    <a:schemeClr val="lt1"/>
                  </a:solidFill>
                  <a:latin typeface="Arial"/>
                  <a:ea typeface="Arial"/>
                  <a:cs typeface="Arial"/>
                  <a:sym typeface="Arial"/>
                </a:rPr>
                <a:t> </a:t>
              </a:r>
              <a:r>
                <a:rPr lang="en-US" sz="1500" b="1" dirty="0" err="1">
                  <a:solidFill>
                    <a:schemeClr val="lt1"/>
                  </a:solidFill>
                  <a:latin typeface="Arial"/>
                  <a:ea typeface="Arial"/>
                  <a:cs typeface="Arial"/>
                  <a:sym typeface="Arial"/>
                </a:rPr>
                <a:t>celorlalți</a:t>
              </a:r>
              <a:r>
                <a:rPr lang="en-US" sz="1500" b="1" dirty="0">
                  <a:solidFill>
                    <a:schemeClr val="lt1"/>
                  </a:solidFill>
                  <a:latin typeface="Arial"/>
                  <a:ea typeface="Arial"/>
                  <a:cs typeface="Arial"/>
                  <a:sym typeface="Arial"/>
                </a:rPr>
                <a:t>, </a:t>
              </a:r>
              <a:r>
                <a:rPr lang="en-US" sz="1500" b="1" dirty="0" err="1">
                  <a:solidFill>
                    <a:schemeClr val="lt1"/>
                  </a:solidFill>
                  <a:latin typeface="Arial"/>
                  <a:ea typeface="Arial"/>
                  <a:cs typeface="Arial"/>
                  <a:sym typeface="Arial"/>
                </a:rPr>
                <a:t>încredere</a:t>
              </a:r>
              <a:r>
                <a:rPr lang="en-US" sz="1500" b="1" dirty="0">
                  <a:solidFill>
                    <a:schemeClr val="lt1"/>
                  </a:solidFill>
                  <a:latin typeface="Arial"/>
                  <a:ea typeface="Arial"/>
                  <a:cs typeface="Arial"/>
                  <a:sym typeface="Arial"/>
                </a:rPr>
                <a:t> </a:t>
              </a:r>
              <a:r>
                <a:rPr lang="en-US" sz="1500" b="1" dirty="0" err="1">
                  <a:solidFill>
                    <a:schemeClr val="lt1"/>
                  </a:solidFill>
                  <a:latin typeface="Arial"/>
                  <a:ea typeface="Arial"/>
                  <a:cs typeface="Arial"/>
                  <a:sym typeface="Arial"/>
                </a:rPr>
                <a:t>în</a:t>
              </a:r>
              <a:r>
                <a:rPr lang="en-US" sz="1500" b="1" dirty="0">
                  <a:solidFill>
                    <a:schemeClr val="lt1"/>
                  </a:solidFill>
                  <a:latin typeface="Arial"/>
                  <a:ea typeface="Arial"/>
                  <a:cs typeface="Arial"/>
                  <a:sym typeface="Arial"/>
                </a:rPr>
                <a:t> sine, respect </a:t>
              </a:r>
              <a:r>
                <a:rPr lang="en-US" sz="1500" b="1" dirty="0" err="1">
                  <a:solidFill>
                    <a:schemeClr val="lt1"/>
                  </a:solidFill>
                  <a:latin typeface="Arial"/>
                  <a:ea typeface="Arial"/>
                  <a:cs typeface="Arial"/>
                  <a:sym typeface="Arial"/>
                </a:rPr>
                <a:t>și</a:t>
              </a:r>
              <a:r>
                <a:rPr lang="en-US" sz="1500" b="1" dirty="0">
                  <a:solidFill>
                    <a:schemeClr val="lt1"/>
                  </a:solidFill>
                  <a:latin typeface="Arial"/>
                  <a:ea typeface="Arial"/>
                  <a:cs typeface="Arial"/>
                  <a:sym typeface="Arial"/>
                </a:rPr>
                <a:t> </a:t>
              </a:r>
              <a:r>
                <a:rPr lang="en-US" sz="1500" b="1" dirty="0" err="1">
                  <a:solidFill>
                    <a:schemeClr val="lt1"/>
                  </a:solidFill>
                  <a:latin typeface="Arial"/>
                  <a:ea typeface="Arial"/>
                  <a:cs typeface="Arial"/>
                  <a:sym typeface="Arial"/>
                </a:rPr>
                <a:t>succes</a:t>
              </a:r>
              <a:r>
                <a:rPr lang="en-US" sz="1500" b="1" dirty="0">
                  <a:solidFill>
                    <a:schemeClr val="lt1"/>
                  </a:solidFill>
                  <a:latin typeface="Arial"/>
                  <a:ea typeface="Arial"/>
                  <a:cs typeface="Arial"/>
                  <a:sym typeface="Arial"/>
                </a:rPr>
                <a:t> personal.</a:t>
              </a:r>
              <a:endParaRPr sz="1500" dirty="0">
                <a:solidFill>
                  <a:schemeClr val="lt1"/>
                </a:solidFill>
                <a:latin typeface="Arial"/>
                <a:ea typeface="Arial"/>
                <a:cs typeface="Arial"/>
                <a:sym typeface="Arial"/>
              </a:endParaRPr>
            </a:p>
          </p:txBody>
        </p:sp>
        <p:sp>
          <p:nvSpPr>
            <p:cNvPr id="286" name="Google Shape;286;p16"/>
            <p:cNvSpPr/>
            <p:nvPr/>
          </p:nvSpPr>
          <p:spPr>
            <a:xfrm>
              <a:off x="1093613" y="3129877"/>
              <a:ext cx="5630893" cy="894071"/>
            </a:xfrm>
            <a:prstGeom prst="trapezoid">
              <a:avLst>
                <a:gd name="adj" fmla="val 69967"/>
              </a:avLst>
            </a:prstGeom>
            <a:gradFill>
              <a:gsLst>
                <a:gs pos="0">
                  <a:srgbClr val="584AC3"/>
                </a:gs>
                <a:gs pos="50000">
                  <a:srgbClr val="3613C0"/>
                </a:gs>
                <a:gs pos="100000">
                  <a:srgbClr val="2A09B0"/>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6"/>
            <p:cNvSpPr txBox="1"/>
            <p:nvPr/>
          </p:nvSpPr>
          <p:spPr>
            <a:xfrm>
              <a:off x="2079019" y="3129877"/>
              <a:ext cx="3660081" cy="894071"/>
            </a:xfrm>
            <a:prstGeom prst="rect">
              <a:avLst/>
            </a:prstGeom>
            <a:noFill/>
            <a:ln>
              <a:noFill/>
            </a:ln>
          </p:spPr>
          <p:txBody>
            <a:bodyPr spcFirstLastPara="1" wrap="square" lIns="19050" tIns="19050" rIns="19050" bIns="19050" anchor="ctr" anchorCtr="0">
              <a:noAutofit/>
            </a:bodyPr>
            <a:lstStyle/>
            <a:p>
              <a:pPr marL="0" marR="0" lvl="0" indent="0" algn="ctr" rtl="0">
                <a:lnSpc>
                  <a:spcPct val="90000"/>
                </a:lnSpc>
                <a:spcBef>
                  <a:spcPts val="0"/>
                </a:spcBef>
                <a:spcAft>
                  <a:spcPts val="0"/>
                </a:spcAft>
                <a:buClr>
                  <a:schemeClr val="lt1"/>
                </a:buClr>
                <a:buSzPts val="1500"/>
                <a:buFont typeface="Arial"/>
                <a:buNone/>
              </a:pPr>
              <a:r>
                <a:rPr lang="en-US" sz="1500" b="1" dirty="0">
                  <a:solidFill>
                    <a:schemeClr val="lt1"/>
                  </a:solidFill>
                  <a:latin typeface="Arial"/>
                  <a:ea typeface="Arial"/>
                  <a:cs typeface="Arial"/>
                  <a:sym typeface="Arial"/>
                </a:rPr>
                <a:t>3. </a:t>
              </a:r>
              <a:r>
                <a:rPr lang="en-US" sz="1500" b="1" dirty="0" err="1">
                  <a:solidFill>
                    <a:schemeClr val="lt1"/>
                  </a:solidFill>
                  <a:latin typeface="Arial"/>
                  <a:ea typeface="Arial"/>
                  <a:cs typeface="Arial"/>
                  <a:sym typeface="Arial"/>
                </a:rPr>
                <a:t>Nevoi</a:t>
              </a:r>
              <a:r>
                <a:rPr lang="en-US" sz="1500" b="1" dirty="0">
                  <a:solidFill>
                    <a:schemeClr val="lt1"/>
                  </a:solidFill>
                  <a:latin typeface="Arial"/>
                  <a:ea typeface="Arial"/>
                  <a:cs typeface="Arial"/>
                  <a:sym typeface="Arial"/>
                </a:rPr>
                <a:t> de </a:t>
              </a:r>
              <a:r>
                <a:rPr lang="en-US" sz="1500" b="1" dirty="0" err="1">
                  <a:solidFill>
                    <a:schemeClr val="lt1"/>
                  </a:solidFill>
                  <a:latin typeface="Arial"/>
                  <a:ea typeface="Arial"/>
                  <a:cs typeface="Arial"/>
                  <a:sym typeface="Arial"/>
                </a:rPr>
                <a:t>apartenență</a:t>
              </a:r>
              <a:r>
                <a:rPr lang="en-US" sz="1500" b="1" dirty="0">
                  <a:solidFill>
                    <a:schemeClr val="lt1"/>
                  </a:solidFill>
                  <a:latin typeface="Arial"/>
                  <a:ea typeface="Arial"/>
                  <a:cs typeface="Arial"/>
                  <a:sym typeface="Arial"/>
                </a:rPr>
                <a:t> </a:t>
              </a:r>
              <a:r>
                <a:rPr lang="en-US" sz="1500" b="1" dirty="0" err="1">
                  <a:solidFill>
                    <a:schemeClr val="lt1"/>
                  </a:solidFill>
                  <a:latin typeface="Arial"/>
                  <a:ea typeface="Arial"/>
                  <a:cs typeface="Arial"/>
                  <a:sym typeface="Arial"/>
                </a:rPr>
                <a:t>și</a:t>
              </a:r>
              <a:r>
                <a:rPr lang="en-US" sz="1500" b="1" dirty="0">
                  <a:solidFill>
                    <a:schemeClr val="lt1"/>
                  </a:solidFill>
                  <a:latin typeface="Arial"/>
                  <a:ea typeface="Arial"/>
                  <a:cs typeface="Arial"/>
                  <a:sym typeface="Arial"/>
                </a:rPr>
                <a:t> </a:t>
              </a:r>
              <a:r>
                <a:rPr lang="en-US" sz="1500" b="1" dirty="0" err="1">
                  <a:solidFill>
                    <a:schemeClr val="lt1"/>
                  </a:solidFill>
                  <a:latin typeface="Arial"/>
                  <a:ea typeface="Arial"/>
                  <a:cs typeface="Arial"/>
                  <a:sym typeface="Arial"/>
                </a:rPr>
                <a:t>afecțiune</a:t>
              </a:r>
              <a:r>
                <a:rPr lang="en-US" sz="1500" b="1" dirty="0">
                  <a:solidFill>
                    <a:schemeClr val="lt1"/>
                  </a:solidFill>
                  <a:latin typeface="Arial"/>
                  <a:ea typeface="Arial"/>
                  <a:cs typeface="Arial"/>
                  <a:sym typeface="Arial"/>
                </a:rPr>
                <a:t>: </a:t>
              </a:r>
              <a:r>
                <a:rPr lang="en-US" sz="1500" b="1" dirty="0" err="1">
                  <a:solidFill>
                    <a:schemeClr val="lt1"/>
                  </a:solidFill>
                  <a:latin typeface="Arial"/>
                  <a:ea typeface="Arial"/>
                  <a:cs typeface="Arial"/>
                  <a:sym typeface="Arial"/>
                </a:rPr>
                <a:t>nevoi</a:t>
              </a:r>
              <a:r>
                <a:rPr lang="en-US" sz="1500" b="1" dirty="0">
                  <a:solidFill>
                    <a:schemeClr val="lt1"/>
                  </a:solidFill>
                  <a:latin typeface="Arial"/>
                  <a:ea typeface="Arial"/>
                  <a:cs typeface="Arial"/>
                  <a:sym typeface="Arial"/>
                </a:rPr>
                <a:t> de </a:t>
              </a:r>
              <a:r>
                <a:rPr lang="en-US" sz="1500" b="1" dirty="0" err="1">
                  <a:solidFill>
                    <a:schemeClr val="lt1"/>
                  </a:solidFill>
                  <a:latin typeface="Arial"/>
                  <a:ea typeface="Arial"/>
                  <a:cs typeface="Arial"/>
                  <a:sym typeface="Arial"/>
                </a:rPr>
                <a:t>relații</a:t>
              </a:r>
              <a:r>
                <a:rPr lang="en-US" sz="1500" b="1" dirty="0">
                  <a:solidFill>
                    <a:schemeClr val="lt1"/>
                  </a:solidFill>
                  <a:latin typeface="Arial"/>
                  <a:ea typeface="Arial"/>
                  <a:cs typeface="Arial"/>
                  <a:sym typeface="Arial"/>
                </a:rPr>
                <a:t> </a:t>
              </a:r>
              <a:r>
                <a:rPr lang="en-US" sz="1500" b="1" dirty="0" err="1">
                  <a:solidFill>
                    <a:schemeClr val="lt1"/>
                  </a:solidFill>
                  <a:latin typeface="Arial"/>
                  <a:ea typeface="Arial"/>
                  <a:cs typeface="Arial"/>
                  <a:sym typeface="Arial"/>
                </a:rPr>
                <a:t>sociale</a:t>
              </a:r>
              <a:r>
                <a:rPr lang="en-US" sz="1500" b="1" dirty="0">
                  <a:solidFill>
                    <a:schemeClr val="lt1"/>
                  </a:solidFill>
                  <a:latin typeface="Arial"/>
                  <a:ea typeface="Arial"/>
                  <a:cs typeface="Arial"/>
                  <a:sym typeface="Arial"/>
                </a:rPr>
                <a:t>, </a:t>
              </a:r>
              <a:r>
                <a:rPr lang="en-US" sz="1500" b="1" dirty="0" err="1">
                  <a:solidFill>
                    <a:schemeClr val="lt1"/>
                  </a:solidFill>
                  <a:latin typeface="Arial"/>
                  <a:ea typeface="Arial"/>
                  <a:cs typeface="Arial"/>
                  <a:sym typeface="Arial"/>
                </a:rPr>
                <a:t>apartenență</a:t>
              </a:r>
              <a:r>
                <a:rPr lang="en-US" sz="1500" b="1" dirty="0">
                  <a:solidFill>
                    <a:schemeClr val="lt1"/>
                  </a:solidFill>
                  <a:latin typeface="Arial"/>
                  <a:ea typeface="Arial"/>
                  <a:cs typeface="Arial"/>
                  <a:sym typeface="Arial"/>
                </a:rPr>
                <a:t> la un </a:t>
              </a:r>
              <a:r>
                <a:rPr lang="en-US" sz="1500" b="1" dirty="0" err="1">
                  <a:solidFill>
                    <a:schemeClr val="lt1"/>
                  </a:solidFill>
                  <a:latin typeface="Arial"/>
                  <a:ea typeface="Arial"/>
                  <a:cs typeface="Arial"/>
                  <a:sym typeface="Arial"/>
                </a:rPr>
                <a:t>grup</a:t>
              </a:r>
              <a:r>
                <a:rPr lang="en-US" sz="1500" b="1" dirty="0">
                  <a:solidFill>
                    <a:schemeClr val="lt1"/>
                  </a:solidFill>
                  <a:latin typeface="Arial"/>
                  <a:ea typeface="Arial"/>
                  <a:cs typeface="Arial"/>
                  <a:sym typeface="Arial"/>
                </a:rPr>
                <a:t>, </a:t>
              </a:r>
              <a:r>
                <a:rPr lang="en-US" sz="1500" b="1" dirty="0" err="1">
                  <a:solidFill>
                    <a:schemeClr val="lt1"/>
                  </a:solidFill>
                  <a:latin typeface="Arial"/>
                  <a:ea typeface="Arial"/>
                  <a:cs typeface="Arial"/>
                  <a:sym typeface="Arial"/>
                </a:rPr>
                <a:t>dragoste</a:t>
              </a:r>
              <a:r>
                <a:rPr lang="en-US" sz="1500" b="1" dirty="0">
                  <a:solidFill>
                    <a:schemeClr val="lt1"/>
                  </a:solidFill>
                  <a:latin typeface="Arial"/>
                  <a:ea typeface="Arial"/>
                  <a:cs typeface="Arial"/>
                  <a:sym typeface="Arial"/>
                </a:rPr>
                <a:t> </a:t>
              </a:r>
              <a:r>
                <a:rPr lang="en-US" sz="1500" b="1" dirty="0" err="1">
                  <a:solidFill>
                    <a:schemeClr val="lt1"/>
                  </a:solidFill>
                  <a:latin typeface="Arial"/>
                  <a:ea typeface="Arial"/>
                  <a:cs typeface="Arial"/>
                  <a:sym typeface="Arial"/>
                </a:rPr>
                <a:t>și</a:t>
              </a:r>
              <a:r>
                <a:rPr lang="en-US" sz="1500" b="1" dirty="0">
                  <a:solidFill>
                    <a:schemeClr val="lt1"/>
                  </a:solidFill>
                  <a:latin typeface="Arial"/>
                  <a:ea typeface="Arial"/>
                  <a:cs typeface="Arial"/>
                  <a:sym typeface="Arial"/>
                </a:rPr>
                <a:t> </a:t>
              </a:r>
              <a:r>
                <a:rPr lang="en-US" sz="1500" b="1" dirty="0" err="1">
                  <a:solidFill>
                    <a:schemeClr val="lt1"/>
                  </a:solidFill>
                  <a:latin typeface="Arial"/>
                  <a:ea typeface="Arial"/>
                  <a:cs typeface="Arial"/>
                  <a:sym typeface="Arial"/>
                </a:rPr>
                <a:t>afecțiune</a:t>
              </a:r>
              <a:r>
                <a:rPr lang="en-US" sz="1500" b="1" dirty="0">
                  <a:solidFill>
                    <a:schemeClr val="lt1"/>
                  </a:solidFill>
                  <a:latin typeface="Arial"/>
                  <a:ea typeface="Arial"/>
                  <a:cs typeface="Arial"/>
                  <a:sym typeface="Arial"/>
                </a:rPr>
                <a:t> din </a:t>
              </a:r>
              <a:r>
                <a:rPr lang="en-US" sz="1500" b="1" dirty="0" err="1">
                  <a:solidFill>
                    <a:schemeClr val="lt1"/>
                  </a:solidFill>
                  <a:latin typeface="Arial"/>
                  <a:ea typeface="Arial"/>
                  <a:cs typeface="Arial"/>
                  <a:sym typeface="Arial"/>
                </a:rPr>
                <a:t>partea</a:t>
              </a:r>
              <a:r>
                <a:rPr lang="en-US" sz="1500" b="1" dirty="0">
                  <a:solidFill>
                    <a:schemeClr val="lt1"/>
                  </a:solidFill>
                  <a:latin typeface="Arial"/>
                  <a:ea typeface="Arial"/>
                  <a:cs typeface="Arial"/>
                  <a:sym typeface="Arial"/>
                </a:rPr>
                <a:t> </a:t>
              </a:r>
              <a:r>
                <a:rPr lang="en-US" sz="1500" b="1" dirty="0" err="1">
                  <a:solidFill>
                    <a:schemeClr val="lt1"/>
                  </a:solidFill>
                  <a:latin typeface="Arial"/>
                  <a:ea typeface="Arial"/>
                  <a:cs typeface="Arial"/>
                  <a:sym typeface="Arial"/>
                </a:rPr>
                <a:t>altor</a:t>
              </a:r>
              <a:r>
                <a:rPr lang="en-US" sz="1500" b="1" dirty="0">
                  <a:solidFill>
                    <a:schemeClr val="lt1"/>
                  </a:solidFill>
                  <a:latin typeface="Arial"/>
                  <a:ea typeface="Arial"/>
                  <a:cs typeface="Arial"/>
                  <a:sym typeface="Arial"/>
                </a:rPr>
                <a:t> </a:t>
              </a:r>
              <a:r>
                <a:rPr lang="en-US" sz="1500" b="1" dirty="0" err="1">
                  <a:solidFill>
                    <a:schemeClr val="lt1"/>
                  </a:solidFill>
                  <a:latin typeface="Arial"/>
                  <a:ea typeface="Arial"/>
                  <a:cs typeface="Arial"/>
                  <a:sym typeface="Arial"/>
                </a:rPr>
                <a:t>persoane</a:t>
              </a:r>
              <a:r>
                <a:rPr lang="en-US" sz="1500" b="1" dirty="0">
                  <a:solidFill>
                    <a:schemeClr val="lt1"/>
                  </a:solidFill>
                  <a:latin typeface="Arial"/>
                  <a:ea typeface="Arial"/>
                  <a:cs typeface="Arial"/>
                  <a:sym typeface="Arial"/>
                </a:rPr>
                <a:t>.</a:t>
              </a:r>
              <a:endParaRPr sz="1500" dirty="0">
                <a:solidFill>
                  <a:schemeClr val="lt1"/>
                </a:solidFill>
                <a:latin typeface="Arial"/>
                <a:ea typeface="Arial"/>
                <a:cs typeface="Arial"/>
                <a:sym typeface="Arial"/>
              </a:endParaRPr>
            </a:p>
          </p:txBody>
        </p:sp>
        <p:sp>
          <p:nvSpPr>
            <p:cNvPr id="288" name="Google Shape;288;p16"/>
            <p:cNvSpPr/>
            <p:nvPr/>
          </p:nvSpPr>
          <p:spPr>
            <a:xfrm>
              <a:off x="564348" y="3973144"/>
              <a:ext cx="6824827" cy="853208"/>
            </a:xfrm>
            <a:prstGeom prst="trapezoid">
              <a:avLst>
                <a:gd name="adj" fmla="val 69967"/>
              </a:avLst>
            </a:prstGeom>
            <a:gradFill>
              <a:gsLst>
                <a:gs pos="0">
                  <a:srgbClr val="8A4CB7"/>
                </a:gs>
                <a:gs pos="50000">
                  <a:srgbClr val="7E1AB2"/>
                </a:gs>
                <a:gs pos="100000">
                  <a:srgbClr val="7010A3"/>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6"/>
            <p:cNvSpPr txBox="1"/>
            <p:nvPr/>
          </p:nvSpPr>
          <p:spPr>
            <a:xfrm>
              <a:off x="1758693" y="3973144"/>
              <a:ext cx="4436138" cy="853208"/>
            </a:xfrm>
            <a:prstGeom prst="rect">
              <a:avLst/>
            </a:prstGeom>
            <a:noFill/>
            <a:ln>
              <a:noFill/>
            </a:ln>
          </p:spPr>
          <p:txBody>
            <a:bodyPr spcFirstLastPara="1" wrap="square" lIns="19050" tIns="19050" rIns="19050" bIns="19050" anchor="ctr" anchorCtr="0">
              <a:noAutofit/>
            </a:bodyPr>
            <a:lstStyle/>
            <a:p>
              <a:pPr marL="0" marR="0" lvl="0" indent="0" algn="ctr" rtl="0">
                <a:lnSpc>
                  <a:spcPct val="90000"/>
                </a:lnSpc>
                <a:spcBef>
                  <a:spcPts val="0"/>
                </a:spcBef>
                <a:spcAft>
                  <a:spcPts val="0"/>
                </a:spcAft>
                <a:buClr>
                  <a:schemeClr val="lt1"/>
                </a:buClr>
                <a:buSzPts val="1500"/>
                <a:buFont typeface="Arial"/>
                <a:buNone/>
              </a:pPr>
              <a:r>
                <a:rPr lang="en-US" sz="1500" b="1" dirty="0">
                  <a:solidFill>
                    <a:schemeClr val="lt1"/>
                  </a:solidFill>
                  <a:latin typeface="Arial"/>
                  <a:ea typeface="Arial"/>
                  <a:cs typeface="Arial"/>
                  <a:sym typeface="Arial"/>
                </a:rPr>
                <a:t>2. </a:t>
              </a:r>
              <a:r>
                <a:rPr lang="en-US" sz="1500" b="1" dirty="0" err="1">
                  <a:solidFill>
                    <a:schemeClr val="lt1"/>
                  </a:solidFill>
                  <a:latin typeface="Arial"/>
                  <a:ea typeface="Arial"/>
                  <a:cs typeface="Arial"/>
                  <a:sym typeface="Arial"/>
                </a:rPr>
                <a:t>Nevoi</a:t>
              </a:r>
              <a:r>
                <a:rPr lang="en-US" sz="1500" b="1" dirty="0">
                  <a:solidFill>
                    <a:schemeClr val="lt1"/>
                  </a:solidFill>
                  <a:latin typeface="Arial"/>
                  <a:ea typeface="Arial"/>
                  <a:cs typeface="Arial"/>
                  <a:sym typeface="Arial"/>
                </a:rPr>
                <a:t> de </a:t>
              </a:r>
              <a:r>
                <a:rPr lang="en-US" sz="1500" b="1" dirty="0" err="1">
                  <a:solidFill>
                    <a:schemeClr val="lt1"/>
                  </a:solidFill>
                  <a:latin typeface="Arial"/>
                  <a:ea typeface="Arial"/>
                  <a:cs typeface="Arial"/>
                  <a:sym typeface="Arial"/>
                </a:rPr>
                <a:t>siguranță</a:t>
              </a:r>
              <a:r>
                <a:rPr lang="en-US" sz="1500" b="1" dirty="0">
                  <a:solidFill>
                    <a:schemeClr val="lt1"/>
                  </a:solidFill>
                  <a:latin typeface="Arial"/>
                  <a:ea typeface="Arial"/>
                  <a:cs typeface="Arial"/>
                  <a:sym typeface="Arial"/>
                </a:rPr>
                <a:t>: </a:t>
              </a:r>
              <a:r>
                <a:rPr lang="en-US" sz="1500" b="1" dirty="0" err="1">
                  <a:solidFill>
                    <a:schemeClr val="lt1"/>
                  </a:solidFill>
                  <a:latin typeface="Arial"/>
                  <a:ea typeface="Arial"/>
                  <a:cs typeface="Arial"/>
                  <a:sym typeface="Arial"/>
                </a:rPr>
                <a:t>nevoia</a:t>
              </a:r>
              <a:r>
                <a:rPr lang="en-US" sz="1500" b="1" dirty="0">
                  <a:solidFill>
                    <a:schemeClr val="lt1"/>
                  </a:solidFill>
                  <a:latin typeface="Arial"/>
                  <a:ea typeface="Arial"/>
                  <a:cs typeface="Arial"/>
                  <a:sym typeface="Arial"/>
                </a:rPr>
                <a:t> </a:t>
              </a:r>
              <a:r>
                <a:rPr lang="en-US" sz="1500" b="1" dirty="0" err="1">
                  <a:solidFill>
                    <a:schemeClr val="lt1"/>
                  </a:solidFill>
                  <a:latin typeface="Arial"/>
                  <a:ea typeface="Arial"/>
                  <a:cs typeface="Arial"/>
                  <a:sym typeface="Arial"/>
                </a:rPr>
                <a:t>unui</a:t>
              </a:r>
              <a:r>
                <a:rPr lang="en-US" sz="1500" b="1" dirty="0">
                  <a:solidFill>
                    <a:schemeClr val="lt1"/>
                  </a:solidFill>
                  <a:latin typeface="Arial"/>
                  <a:ea typeface="Arial"/>
                  <a:cs typeface="Arial"/>
                  <a:sym typeface="Arial"/>
                </a:rPr>
                <a:t> </a:t>
              </a:r>
              <a:r>
                <a:rPr lang="en-US" sz="1500" b="1" dirty="0" err="1">
                  <a:solidFill>
                    <a:schemeClr val="lt1"/>
                  </a:solidFill>
                  <a:latin typeface="Arial"/>
                  <a:ea typeface="Arial"/>
                  <a:cs typeface="Arial"/>
                  <a:sym typeface="Arial"/>
                </a:rPr>
                <a:t>mediu</a:t>
              </a:r>
              <a:r>
                <a:rPr lang="en-US" sz="1500" b="1" dirty="0">
                  <a:solidFill>
                    <a:schemeClr val="lt1"/>
                  </a:solidFill>
                  <a:latin typeface="Arial"/>
                  <a:ea typeface="Arial"/>
                  <a:cs typeface="Arial"/>
                  <a:sym typeface="Arial"/>
                </a:rPr>
                <a:t> </a:t>
              </a:r>
              <a:r>
                <a:rPr lang="en-US" sz="1500" b="1" dirty="0" err="1">
                  <a:solidFill>
                    <a:schemeClr val="lt1"/>
                  </a:solidFill>
                  <a:latin typeface="Arial"/>
                  <a:ea typeface="Arial"/>
                  <a:cs typeface="Arial"/>
                  <a:sym typeface="Arial"/>
                </a:rPr>
                <a:t>sigur</a:t>
              </a:r>
              <a:r>
                <a:rPr lang="en-US" sz="1500" b="1" dirty="0">
                  <a:solidFill>
                    <a:schemeClr val="lt1"/>
                  </a:solidFill>
                  <a:latin typeface="Arial"/>
                  <a:ea typeface="Arial"/>
                  <a:cs typeface="Arial"/>
                  <a:sym typeface="Arial"/>
                </a:rPr>
                <a:t>, </a:t>
              </a:r>
              <a:r>
                <a:rPr lang="en-US" sz="1500" b="1" dirty="0" err="1">
                  <a:solidFill>
                    <a:schemeClr val="lt1"/>
                  </a:solidFill>
                  <a:latin typeface="Arial"/>
                  <a:ea typeface="Arial"/>
                  <a:cs typeface="Arial"/>
                  <a:sym typeface="Arial"/>
                </a:rPr>
                <a:t>protecția</a:t>
              </a:r>
              <a:r>
                <a:rPr lang="en-US" sz="1500" b="1" dirty="0">
                  <a:solidFill>
                    <a:schemeClr val="lt1"/>
                  </a:solidFill>
                  <a:latin typeface="Arial"/>
                  <a:ea typeface="Arial"/>
                  <a:cs typeface="Arial"/>
                  <a:sym typeface="Arial"/>
                </a:rPr>
                <a:t> </a:t>
              </a:r>
              <a:r>
                <a:rPr lang="en-US" sz="1500" b="1" dirty="0" err="1">
                  <a:solidFill>
                    <a:schemeClr val="lt1"/>
                  </a:solidFill>
                  <a:latin typeface="Arial"/>
                  <a:ea typeface="Arial"/>
                  <a:cs typeface="Arial"/>
                  <a:sym typeface="Arial"/>
                </a:rPr>
                <a:t>împotriva</a:t>
              </a:r>
              <a:r>
                <a:rPr lang="en-US" sz="1500" b="1" dirty="0">
                  <a:solidFill>
                    <a:schemeClr val="lt1"/>
                  </a:solidFill>
                  <a:latin typeface="Arial"/>
                  <a:ea typeface="Arial"/>
                  <a:cs typeface="Arial"/>
                  <a:sym typeface="Arial"/>
                </a:rPr>
                <a:t> </a:t>
              </a:r>
              <a:r>
                <a:rPr lang="en-US" sz="1500" b="1" dirty="0" err="1">
                  <a:solidFill>
                    <a:schemeClr val="lt1"/>
                  </a:solidFill>
                  <a:latin typeface="Arial"/>
                  <a:ea typeface="Arial"/>
                  <a:cs typeface="Arial"/>
                  <a:sym typeface="Arial"/>
                </a:rPr>
                <a:t>pericolelor</a:t>
              </a:r>
              <a:r>
                <a:rPr lang="en-US" sz="1500" b="1" dirty="0">
                  <a:solidFill>
                    <a:schemeClr val="lt1"/>
                  </a:solidFill>
                  <a:latin typeface="Arial"/>
                  <a:ea typeface="Arial"/>
                  <a:cs typeface="Arial"/>
                  <a:sym typeface="Arial"/>
                </a:rPr>
                <a:t>, </a:t>
              </a:r>
              <a:r>
                <a:rPr lang="en-US" sz="1500" b="1" dirty="0" err="1">
                  <a:solidFill>
                    <a:schemeClr val="lt1"/>
                  </a:solidFill>
                  <a:latin typeface="Arial"/>
                  <a:ea typeface="Arial"/>
                  <a:cs typeface="Arial"/>
                  <a:sym typeface="Arial"/>
                </a:rPr>
                <a:t>securitatea</a:t>
              </a:r>
              <a:r>
                <a:rPr lang="en-US" sz="1500" b="1" dirty="0">
                  <a:solidFill>
                    <a:schemeClr val="lt1"/>
                  </a:solidFill>
                  <a:latin typeface="Arial"/>
                  <a:ea typeface="Arial"/>
                  <a:cs typeface="Arial"/>
                  <a:sym typeface="Arial"/>
                </a:rPr>
                <a:t> </a:t>
              </a:r>
              <a:r>
                <a:rPr lang="en-US" sz="1500" b="1" dirty="0" err="1">
                  <a:solidFill>
                    <a:schemeClr val="lt1"/>
                  </a:solidFill>
                  <a:latin typeface="Arial"/>
                  <a:ea typeface="Arial"/>
                  <a:cs typeface="Arial"/>
                  <a:sym typeface="Arial"/>
                </a:rPr>
                <a:t>financiară</a:t>
              </a:r>
              <a:r>
                <a:rPr lang="en-US" sz="1500" b="1" dirty="0">
                  <a:solidFill>
                    <a:schemeClr val="lt1"/>
                  </a:solidFill>
                  <a:latin typeface="Arial"/>
                  <a:ea typeface="Arial"/>
                  <a:cs typeface="Arial"/>
                  <a:sym typeface="Arial"/>
                </a:rPr>
                <a:t> </a:t>
              </a:r>
              <a:r>
                <a:rPr lang="en-US" sz="1500" b="1" dirty="0" err="1">
                  <a:solidFill>
                    <a:schemeClr val="lt1"/>
                  </a:solidFill>
                  <a:latin typeface="Arial"/>
                  <a:ea typeface="Arial"/>
                  <a:cs typeface="Arial"/>
                  <a:sym typeface="Arial"/>
                </a:rPr>
                <a:t>și</a:t>
              </a:r>
              <a:r>
                <a:rPr lang="en-US" sz="1500" b="1" dirty="0">
                  <a:solidFill>
                    <a:schemeClr val="lt1"/>
                  </a:solidFill>
                  <a:latin typeface="Arial"/>
                  <a:ea typeface="Arial"/>
                  <a:cs typeface="Arial"/>
                  <a:sym typeface="Arial"/>
                </a:rPr>
                <a:t> </a:t>
              </a:r>
              <a:r>
                <a:rPr lang="en-US" sz="1500" b="1" dirty="0" err="1">
                  <a:solidFill>
                    <a:schemeClr val="lt1"/>
                  </a:solidFill>
                  <a:latin typeface="Arial"/>
                  <a:ea typeface="Arial"/>
                  <a:cs typeface="Arial"/>
                  <a:sym typeface="Arial"/>
                </a:rPr>
                <a:t>sănătatea</a:t>
              </a:r>
              <a:r>
                <a:rPr lang="en-US" sz="1500" dirty="0">
                  <a:solidFill>
                    <a:schemeClr val="lt1"/>
                  </a:solidFill>
                  <a:latin typeface="Arial"/>
                  <a:ea typeface="Arial"/>
                  <a:cs typeface="Arial"/>
                  <a:sym typeface="Arial"/>
                </a:rPr>
                <a:t>.</a:t>
              </a:r>
              <a:endParaRPr dirty="0"/>
            </a:p>
          </p:txBody>
        </p:sp>
        <p:sp>
          <p:nvSpPr>
            <p:cNvPr id="290" name="Google Shape;290;p16"/>
            <p:cNvSpPr/>
            <p:nvPr/>
          </p:nvSpPr>
          <p:spPr>
            <a:xfrm>
              <a:off x="0" y="4877157"/>
              <a:ext cx="7818120" cy="709826"/>
            </a:xfrm>
            <a:prstGeom prst="trapezoid">
              <a:avLst>
                <a:gd name="adj" fmla="val 69967"/>
              </a:avLst>
            </a:prstGeom>
            <a:gradFill>
              <a:gsLst>
                <a:gs pos="0">
                  <a:srgbClr val="AA4F9E"/>
                </a:gs>
                <a:gs pos="50000">
                  <a:srgbClr val="A42296"/>
                </a:gs>
                <a:gs pos="100000">
                  <a:srgbClr val="961988"/>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6"/>
            <p:cNvSpPr txBox="1"/>
            <p:nvPr/>
          </p:nvSpPr>
          <p:spPr>
            <a:xfrm>
              <a:off x="1368170" y="4877157"/>
              <a:ext cx="5081778" cy="709826"/>
            </a:xfrm>
            <a:prstGeom prst="rect">
              <a:avLst/>
            </a:prstGeom>
            <a:noFill/>
            <a:ln>
              <a:noFill/>
            </a:ln>
          </p:spPr>
          <p:txBody>
            <a:bodyPr spcFirstLastPara="1" wrap="square" lIns="19050" tIns="19050" rIns="19050" bIns="19050" anchor="ctr" anchorCtr="0">
              <a:noAutofit/>
            </a:bodyPr>
            <a:lstStyle/>
            <a:p>
              <a:pPr marL="0" marR="0" lvl="0" indent="0" algn="ctr" rtl="0">
                <a:lnSpc>
                  <a:spcPct val="90000"/>
                </a:lnSpc>
                <a:spcBef>
                  <a:spcPts val="0"/>
                </a:spcBef>
                <a:spcAft>
                  <a:spcPts val="0"/>
                </a:spcAft>
                <a:buClr>
                  <a:schemeClr val="lt1"/>
                </a:buClr>
                <a:buSzPts val="1500"/>
                <a:buFont typeface="Arial"/>
                <a:buNone/>
              </a:pPr>
              <a:r>
                <a:rPr lang="en-US" sz="1500" b="1" dirty="0">
                  <a:solidFill>
                    <a:schemeClr val="lt1"/>
                  </a:solidFill>
                  <a:latin typeface="Arial"/>
                  <a:ea typeface="Arial"/>
                  <a:cs typeface="Arial"/>
                  <a:sym typeface="Arial"/>
                </a:rPr>
                <a:t>1. </a:t>
              </a:r>
              <a:r>
                <a:rPr lang="en-US" sz="1500" b="1" dirty="0" err="1">
                  <a:solidFill>
                    <a:schemeClr val="lt1"/>
                  </a:solidFill>
                  <a:latin typeface="Arial"/>
                  <a:ea typeface="Arial"/>
                  <a:cs typeface="Arial"/>
                  <a:sym typeface="Arial"/>
                </a:rPr>
                <a:t>Nevoile</a:t>
              </a:r>
              <a:r>
                <a:rPr lang="en-US" sz="1500" b="1" dirty="0">
                  <a:solidFill>
                    <a:schemeClr val="lt1"/>
                  </a:solidFill>
                  <a:latin typeface="Arial"/>
                  <a:ea typeface="Arial"/>
                  <a:cs typeface="Arial"/>
                  <a:sym typeface="Arial"/>
                </a:rPr>
                <a:t> </a:t>
              </a:r>
              <a:r>
                <a:rPr lang="en-US" sz="1500" b="1" dirty="0" err="1">
                  <a:solidFill>
                    <a:schemeClr val="lt1"/>
                  </a:solidFill>
                  <a:latin typeface="Arial"/>
                  <a:ea typeface="Arial"/>
                  <a:cs typeface="Arial"/>
                  <a:sym typeface="Arial"/>
                </a:rPr>
                <a:t>fiziologice</a:t>
              </a:r>
              <a:r>
                <a:rPr lang="en-US" sz="1500" b="1" dirty="0">
                  <a:solidFill>
                    <a:schemeClr val="lt1"/>
                  </a:solidFill>
                  <a:latin typeface="Arial"/>
                  <a:ea typeface="Arial"/>
                  <a:cs typeface="Arial"/>
                  <a:sym typeface="Arial"/>
                </a:rPr>
                <a:t>: </a:t>
              </a:r>
              <a:r>
                <a:rPr lang="en-US" sz="1500" b="1" dirty="0" err="1">
                  <a:solidFill>
                    <a:schemeClr val="lt1"/>
                  </a:solidFill>
                  <a:latin typeface="Arial"/>
                  <a:ea typeface="Arial"/>
                  <a:cs typeface="Arial"/>
                  <a:sym typeface="Arial"/>
                </a:rPr>
                <a:t>nevoia</a:t>
              </a:r>
              <a:r>
                <a:rPr lang="en-US" sz="1500" b="1" dirty="0">
                  <a:solidFill>
                    <a:schemeClr val="lt1"/>
                  </a:solidFill>
                  <a:latin typeface="Arial"/>
                  <a:ea typeface="Arial"/>
                  <a:cs typeface="Arial"/>
                  <a:sym typeface="Arial"/>
                </a:rPr>
                <a:t> de </a:t>
              </a:r>
              <a:r>
                <a:rPr lang="en-US" sz="1500" b="1" dirty="0" err="1">
                  <a:solidFill>
                    <a:schemeClr val="lt1"/>
                  </a:solidFill>
                  <a:latin typeface="Arial"/>
                  <a:ea typeface="Arial"/>
                  <a:cs typeface="Arial"/>
                  <a:sym typeface="Arial"/>
                </a:rPr>
                <a:t>hrană</a:t>
              </a:r>
              <a:r>
                <a:rPr lang="en-US" sz="1500" b="1" dirty="0">
                  <a:solidFill>
                    <a:schemeClr val="lt1"/>
                  </a:solidFill>
                  <a:latin typeface="Arial"/>
                  <a:ea typeface="Arial"/>
                  <a:cs typeface="Arial"/>
                  <a:sym typeface="Arial"/>
                </a:rPr>
                <a:t>, </a:t>
              </a:r>
              <a:r>
                <a:rPr lang="en-US" sz="1500" b="1" dirty="0" err="1">
                  <a:solidFill>
                    <a:schemeClr val="lt1"/>
                  </a:solidFill>
                  <a:latin typeface="Arial"/>
                  <a:ea typeface="Arial"/>
                  <a:cs typeface="Arial"/>
                  <a:sym typeface="Arial"/>
                </a:rPr>
                <a:t>apă</a:t>
              </a:r>
              <a:r>
                <a:rPr lang="en-US" sz="1500" b="1" dirty="0">
                  <a:solidFill>
                    <a:schemeClr val="lt1"/>
                  </a:solidFill>
                  <a:latin typeface="Arial"/>
                  <a:ea typeface="Arial"/>
                  <a:cs typeface="Arial"/>
                  <a:sym typeface="Arial"/>
                </a:rPr>
                <a:t>, </a:t>
              </a:r>
              <a:r>
                <a:rPr lang="en-US" sz="1500" b="1" dirty="0" err="1">
                  <a:solidFill>
                    <a:schemeClr val="lt1"/>
                  </a:solidFill>
                  <a:latin typeface="Arial"/>
                  <a:ea typeface="Arial"/>
                  <a:cs typeface="Arial"/>
                  <a:sym typeface="Arial"/>
                </a:rPr>
                <a:t>adăpost</a:t>
              </a:r>
              <a:r>
                <a:rPr lang="en-US" sz="1500" b="1" dirty="0">
                  <a:solidFill>
                    <a:schemeClr val="lt1"/>
                  </a:solidFill>
                  <a:latin typeface="Arial"/>
                  <a:ea typeface="Arial"/>
                  <a:cs typeface="Arial"/>
                  <a:sym typeface="Arial"/>
                </a:rPr>
                <a:t>, </a:t>
              </a:r>
              <a:r>
                <a:rPr lang="en-US" sz="1500" b="1" dirty="0" err="1">
                  <a:solidFill>
                    <a:schemeClr val="lt1"/>
                  </a:solidFill>
                  <a:latin typeface="Arial"/>
                  <a:ea typeface="Arial"/>
                  <a:cs typeface="Arial"/>
                  <a:sym typeface="Arial"/>
                </a:rPr>
                <a:t>somn</a:t>
              </a:r>
              <a:r>
                <a:rPr lang="en-US" sz="1500" b="1" dirty="0">
                  <a:solidFill>
                    <a:schemeClr val="lt1"/>
                  </a:solidFill>
                  <a:latin typeface="Arial"/>
                  <a:ea typeface="Arial"/>
                  <a:cs typeface="Arial"/>
                  <a:sym typeface="Arial"/>
                </a:rPr>
                <a:t> </a:t>
              </a:r>
              <a:r>
                <a:rPr lang="en-US" sz="1500" b="1" dirty="0" err="1">
                  <a:solidFill>
                    <a:schemeClr val="lt1"/>
                  </a:solidFill>
                  <a:latin typeface="Arial"/>
                  <a:ea typeface="Arial"/>
                  <a:cs typeface="Arial"/>
                  <a:sym typeface="Arial"/>
                </a:rPr>
                <a:t>și</a:t>
              </a:r>
              <a:r>
                <a:rPr lang="en-US" sz="1500" b="1" dirty="0">
                  <a:solidFill>
                    <a:schemeClr val="lt1"/>
                  </a:solidFill>
                  <a:latin typeface="Arial"/>
                  <a:ea typeface="Arial"/>
                  <a:cs typeface="Arial"/>
                  <a:sym typeface="Arial"/>
                </a:rPr>
                <a:t> </a:t>
              </a:r>
              <a:r>
                <a:rPr lang="en-US" sz="1500" b="1" dirty="0" err="1">
                  <a:solidFill>
                    <a:schemeClr val="lt1"/>
                  </a:solidFill>
                  <a:latin typeface="Arial"/>
                  <a:ea typeface="Arial"/>
                  <a:cs typeface="Arial"/>
                  <a:sym typeface="Arial"/>
                </a:rPr>
                <a:t>respirație</a:t>
              </a:r>
              <a:r>
                <a:rPr lang="en-US" sz="1500" b="1" dirty="0">
                  <a:solidFill>
                    <a:schemeClr val="lt1"/>
                  </a:solidFill>
                  <a:latin typeface="Arial"/>
                  <a:ea typeface="Arial"/>
                  <a:cs typeface="Arial"/>
                  <a:sym typeface="Arial"/>
                </a:rPr>
                <a:t>..</a:t>
              </a:r>
              <a:endParaRPr sz="1500" dirty="0">
                <a:solidFill>
                  <a:schemeClr val="lt1"/>
                </a:solidFill>
                <a:latin typeface="Arial"/>
                <a:ea typeface="Arial"/>
                <a:cs typeface="Arial"/>
                <a:sym typeface="Arial"/>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17"/>
          <p:cNvSpPr txBox="1"/>
          <p:nvPr/>
        </p:nvSpPr>
        <p:spPr>
          <a:xfrm>
            <a:off x="897865" y="1399047"/>
            <a:ext cx="8690978" cy="369331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Arial"/>
                <a:ea typeface="Arial"/>
                <a:cs typeface="Arial"/>
                <a:sym typeface="Arial"/>
              </a:rPr>
              <a:t>          </a:t>
            </a:r>
            <a:endParaRPr dirty="0"/>
          </a:p>
          <a:p>
            <a:pPr marL="0" marR="0" lvl="0" indent="0" algn="l" rtl="0">
              <a:spcBef>
                <a:spcPts val="0"/>
              </a:spcBef>
              <a:spcAft>
                <a:spcPts val="0"/>
              </a:spcAft>
              <a:buNone/>
            </a:pP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Aplicații</a:t>
            </a:r>
            <a:r>
              <a:rPr lang="en-US" sz="1800" b="1" dirty="0">
                <a:solidFill>
                  <a:schemeClr val="dk1"/>
                </a:solidFill>
                <a:latin typeface="Arial"/>
                <a:ea typeface="Arial"/>
                <a:cs typeface="Arial"/>
                <a:sym typeface="Arial"/>
              </a:rPr>
              <a:t> practice </a:t>
            </a:r>
            <a:r>
              <a:rPr lang="en-US" sz="1800" b="1" dirty="0" err="1">
                <a:solidFill>
                  <a:schemeClr val="dk1"/>
                </a:solidFill>
                <a:latin typeface="Arial"/>
                <a:ea typeface="Arial"/>
                <a:cs typeface="Arial"/>
                <a:sym typeface="Arial"/>
              </a:rPr>
              <a:t>în</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piramida</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lui</a:t>
            </a:r>
            <a:r>
              <a:rPr lang="en-US" sz="1800" b="1" dirty="0">
                <a:solidFill>
                  <a:schemeClr val="dk1"/>
                </a:solidFill>
                <a:latin typeface="Arial"/>
                <a:ea typeface="Arial"/>
                <a:cs typeface="Arial"/>
                <a:sym typeface="Arial"/>
              </a:rPr>
              <a:t> Maslow</a:t>
            </a:r>
            <a:endParaRPr sz="1800" b="1" dirty="0">
              <a:solidFill>
                <a:schemeClr val="dk1"/>
              </a:solidFill>
              <a:latin typeface="Arial"/>
              <a:ea typeface="Arial"/>
              <a:cs typeface="Arial"/>
              <a:sym typeface="Arial"/>
            </a:endParaRPr>
          </a:p>
          <a:p>
            <a:pPr marL="0" marR="0" lvl="0" indent="0" algn="l" rtl="0">
              <a:spcBef>
                <a:spcPts val="0"/>
              </a:spcBef>
              <a:spcAft>
                <a:spcPts val="0"/>
              </a:spcAft>
              <a:buNone/>
            </a:pPr>
            <a:endParaRPr sz="1800" b="1" dirty="0">
              <a:solidFill>
                <a:schemeClr val="dk1"/>
              </a:solidFill>
              <a:latin typeface="Arial"/>
              <a:ea typeface="Arial"/>
              <a:cs typeface="Arial"/>
              <a:sym typeface="Arial"/>
            </a:endParaRPr>
          </a:p>
          <a:p>
            <a:pPr marL="0" marR="0" lvl="0" indent="0" algn="l" rtl="0">
              <a:spcBef>
                <a:spcPts val="0"/>
              </a:spcBef>
              <a:spcAft>
                <a:spcPts val="0"/>
              </a:spcAft>
              <a:buNone/>
            </a:pPr>
            <a:r>
              <a:rPr lang="en-US" sz="1800" b="1" dirty="0">
                <a:solidFill>
                  <a:schemeClr val="dk1"/>
                </a:solidFill>
                <a:latin typeface="Arial"/>
                <a:ea typeface="Arial"/>
                <a:cs typeface="Arial"/>
                <a:sym typeface="Arial"/>
              </a:rPr>
              <a:t>1. </a:t>
            </a:r>
            <a:r>
              <a:rPr lang="en-US" sz="1800" b="1" dirty="0" err="1">
                <a:solidFill>
                  <a:schemeClr val="dk1"/>
                </a:solidFill>
                <a:latin typeface="Arial"/>
                <a:ea typeface="Arial"/>
                <a:cs typeface="Arial"/>
                <a:sym typeface="Arial"/>
              </a:rPr>
              <a:t>Asigurați-vă</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că</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nevoile</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fiziologice</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sunt</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satisfăcute</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înainte</a:t>
            </a:r>
            <a:r>
              <a:rPr lang="en-US" sz="1800" b="1" dirty="0">
                <a:solidFill>
                  <a:schemeClr val="dk1"/>
                </a:solidFill>
                <a:latin typeface="Arial"/>
                <a:ea typeface="Arial"/>
                <a:cs typeface="Arial"/>
                <a:sym typeface="Arial"/>
              </a:rPr>
              <a:t> de a </a:t>
            </a:r>
            <a:r>
              <a:rPr lang="en-US" sz="1800" b="1" dirty="0" err="1">
                <a:solidFill>
                  <a:schemeClr val="dk1"/>
                </a:solidFill>
                <a:latin typeface="Arial"/>
                <a:ea typeface="Arial"/>
                <a:cs typeface="Arial"/>
                <a:sym typeface="Arial"/>
              </a:rPr>
              <a:t>începe</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orice</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activitate</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Pentru</a:t>
            </a:r>
            <a:r>
              <a:rPr lang="en-US" sz="1800" b="1" dirty="0">
                <a:solidFill>
                  <a:schemeClr val="dk1"/>
                </a:solidFill>
                <a:latin typeface="Arial"/>
                <a:ea typeface="Arial"/>
                <a:cs typeface="Arial"/>
                <a:sym typeface="Arial"/>
              </a:rPr>
              <a:t> a </a:t>
            </a:r>
            <a:r>
              <a:rPr lang="en-US" sz="1800" b="1" dirty="0" err="1">
                <a:solidFill>
                  <a:schemeClr val="dk1"/>
                </a:solidFill>
                <a:latin typeface="Arial"/>
                <a:ea typeface="Arial"/>
                <a:cs typeface="Arial"/>
                <a:sym typeface="Arial"/>
              </a:rPr>
              <a:t>crea</a:t>
            </a:r>
            <a:r>
              <a:rPr lang="en-US" sz="1800" b="1" dirty="0">
                <a:solidFill>
                  <a:schemeClr val="dk1"/>
                </a:solidFill>
                <a:latin typeface="Arial"/>
                <a:ea typeface="Arial"/>
                <a:cs typeface="Arial"/>
                <a:sym typeface="Arial"/>
              </a:rPr>
              <a:t> un </a:t>
            </a:r>
            <a:r>
              <a:rPr lang="en-US" sz="1800" b="1" dirty="0" err="1">
                <a:solidFill>
                  <a:schemeClr val="dk1"/>
                </a:solidFill>
                <a:latin typeface="Arial"/>
                <a:ea typeface="Arial"/>
                <a:cs typeface="Arial"/>
                <a:sym typeface="Arial"/>
              </a:rPr>
              <a:t>mediu</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pozitiv</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puteți</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începe</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activitățile</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reiterând</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faptul</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că</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nevoile</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fiziologice</a:t>
            </a:r>
            <a:r>
              <a:rPr lang="en-US" sz="1800" b="1" dirty="0">
                <a:solidFill>
                  <a:schemeClr val="dk1"/>
                </a:solidFill>
                <a:latin typeface="Arial"/>
                <a:ea typeface="Arial"/>
                <a:cs typeface="Arial"/>
                <a:sym typeface="Arial"/>
              </a:rPr>
              <a:t> au </a:t>
            </a:r>
            <a:r>
              <a:rPr lang="en-US" sz="1800" b="1" dirty="0" err="1">
                <a:solidFill>
                  <a:schemeClr val="dk1"/>
                </a:solidFill>
                <a:latin typeface="Arial"/>
                <a:ea typeface="Arial"/>
                <a:cs typeface="Arial"/>
                <a:sym typeface="Arial"/>
              </a:rPr>
              <a:t>fost</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satisfăcute</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Acum</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că</a:t>
            </a:r>
            <a:r>
              <a:rPr lang="en-US" sz="1800" b="1" dirty="0">
                <a:solidFill>
                  <a:schemeClr val="dk1"/>
                </a:solidFill>
                <a:latin typeface="Arial"/>
                <a:ea typeface="Arial"/>
                <a:cs typeface="Arial"/>
                <a:sym typeface="Arial"/>
              </a:rPr>
              <a:t> v-</a:t>
            </a:r>
            <a:r>
              <a:rPr lang="en-US" sz="1800" b="1" dirty="0" err="1">
                <a:solidFill>
                  <a:schemeClr val="dk1"/>
                </a:solidFill>
                <a:latin typeface="Arial"/>
                <a:ea typeface="Arial"/>
                <a:cs typeface="Arial"/>
                <a:sym typeface="Arial"/>
              </a:rPr>
              <a:t>ați</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odihnit</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putem</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începe</a:t>
            </a:r>
            <a:r>
              <a:rPr lang="en-US" sz="1800" b="1" dirty="0">
                <a:solidFill>
                  <a:schemeClr val="dk1"/>
                </a:solidFill>
                <a:latin typeface="Arial"/>
                <a:ea typeface="Arial"/>
                <a:cs typeface="Arial"/>
                <a:sym typeface="Arial"/>
              </a:rPr>
              <a:t> o </a:t>
            </a:r>
            <a:r>
              <a:rPr lang="en-US" sz="1800" b="1" dirty="0" err="1">
                <a:solidFill>
                  <a:schemeClr val="dk1"/>
                </a:solidFill>
                <a:latin typeface="Arial"/>
                <a:ea typeface="Arial"/>
                <a:cs typeface="Arial"/>
                <a:sym typeface="Arial"/>
              </a:rPr>
              <a:t>activitate</a:t>
            </a:r>
            <a:r>
              <a:rPr lang="en-US" sz="1800" b="1" dirty="0">
                <a:solidFill>
                  <a:schemeClr val="dk1"/>
                </a:solidFill>
                <a:latin typeface="Arial"/>
                <a:ea typeface="Arial"/>
                <a:cs typeface="Arial"/>
                <a:sym typeface="Arial"/>
              </a:rPr>
              <a:t> de </a:t>
            </a:r>
            <a:r>
              <a:rPr lang="en-US" sz="1800" b="1" dirty="0" err="1">
                <a:solidFill>
                  <a:schemeClr val="dk1"/>
                </a:solidFill>
                <a:latin typeface="Arial"/>
                <a:ea typeface="Arial"/>
                <a:cs typeface="Arial"/>
                <a:sym typeface="Arial"/>
              </a:rPr>
              <a:t>grup</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sau</a:t>
            </a:r>
            <a:r>
              <a:rPr lang="en-US" sz="1800" b="1" dirty="0">
                <a:solidFill>
                  <a:schemeClr val="dk1"/>
                </a:solidFill>
                <a:latin typeface="Arial"/>
                <a:ea typeface="Arial"/>
                <a:cs typeface="Arial"/>
                <a:sym typeface="Arial"/>
              </a:rPr>
              <a:t> «Din moment </a:t>
            </a:r>
            <a:r>
              <a:rPr lang="en-US" sz="1800" b="1" dirty="0" err="1">
                <a:solidFill>
                  <a:schemeClr val="dk1"/>
                </a:solidFill>
                <a:latin typeface="Arial"/>
                <a:ea typeface="Arial"/>
                <a:cs typeface="Arial"/>
                <a:sym typeface="Arial"/>
              </a:rPr>
              <a:t>ce</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ați</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servit</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deja</a:t>
            </a:r>
            <a:r>
              <a:rPr lang="en-US" sz="1800" b="1" dirty="0">
                <a:solidFill>
                  <a:schemeClr val="dk1"/>
                </a:solidFill>
                <a:latin typeface="Arial"/>
                <a:ea typeface="Arial"/>
                <a:cs typeface="Arial"/>
                <a:sym typeface="Arial"/>
              </a:rPr>
              <a:t> masa, </a:t>
            </a:r>
            <a:r>
              <a:rPr lang="en-US" sz="1800" b="1" dirty="0" err="1">
                <a:solidFill>
                  <a:schemeClr val="dk1"/>
                </a:solidFill>
                <a:latin typeface="Arial"/>
                <a:ea typeface="Arial"/>
                <a:cs typeface="Arial"/>
                <a:sym typeface="Arial"/>
              </a:rPr>
              <a:t>putem</a:t>
            </a:r>
            <a:r>
              <a:rPr lang="en-US" sz="1800" b="1" dirty="0">
                <a:solidFill>
                  <a:schemeClr val="dk1"/>
                </a:solidFill>
                <a:latin typeface="Arial"/>
                <a:ea typeface="Arial"/>
                <a:cs typeface="Arial"/>
                <a:sym typeface="Arial"/>
              </a:rPr>
              <a:t> merge la o </a:t>
            </a:r>
            <a:r>
              <a:rPr lang="en-US" sz="1800" b="1" dirty="0" err="1">
                <a:solidFill>
                  <a:schemeClr val="dk1"/>
                </a:solidFill>
                <a:latin typeface="Arial"/>
                <a:ea typeface="Arial"/>
                <a:cs typeface="Arial"/>
                <a:sym typeface="Arial"/>
              </a:rPr>
              <a:t>plimbare</a:t>
            </a:r>
            <a:r>
              <a:rPr lang="en-US" sz="1800" b="1" dirty="0">
                <a:solidFill>
                  <a:schemeClr val="dk1"/>
                </a:solidFill>
                <a:latin typeface="Arial"/>
                <a:ea typeface="Arial"/>
                <a:cs typeface="Arial"/>
                <a:sym typeface="Arial"/>
              </a:rPr>
              <a:t>». </a:t>
            </a:r>
            <a:endParaRPr dirty="0"/>
          </a:p>
          <a:p>
            <a:pPr marL="0" marR="0" lvl="0" indent="0" algn="l" rtl="0">
              <a:spcBef>
                <a:spcPts val="0"/>
              </a:spcBef>
              <a:spcAft>
                <a:spcPts val="0"/>
              </a:spcAft>
              <a:buNone/>
            </a:pPr>
            <a:endParaRPr sz="1800" b="1" dirty="0">
              <a:solidFill>
                <a:schemeClr val="dk1"/>
              </a:solidFill>
              <a:latin typeface="Arial"/>
              <a:ea typeface="Arial"/>
              <a:cs typeface="Arial"/>
              <a:sym typeface="Arial"/>
            </a:endParaRPr>
          </a:p>
          <a:p>
            <a:pPr marL="0" marR="0" lvl="0" indent="0" algn="l" rtl="0">
              <a:spcBef>
                <a:spcPts val="0"/>
              </a:spcBef>
              <a:spcAft>
                <a:spcPts val="0"/>
              </a:spcAft>
              <a:buNone/>
            </a:pPr>
            <a:r>
              <a:rPr lang="en-US" sz="1800" b="1" dirty="0">
                <a:solidFill>
                  <a:schemeClr val="dk1"/>
                </a:solidFill>
                <a:latin typeface="Arial"/>
                <a:ea typeface="Arial"/>
                <a:cs typeface="Arial"/>
                <a:sym typeface="Arial"/>
              </a:rPr>
              <a:t>2. </a:t>
            </a:r>
            <a:r>
              <a:rPr lang="en-US" sz="1800" b="1" dirty="0" err="1">
                <a:solidFill>
                  <a:schemeClr val="dk1"/>
                </a:solidFill>
                <a:latin typeface="Arial"/>
                <a:ea typeface="Arial"/>
                <a:cs typeface="Arial"/>
                <a:sym typeface="Arial"/>
              </a:rPr>
              <a:t>Reasigurați-vă</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beneficiarii</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că</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nevoile</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lor</a:t>
            </a:r>
            <a:r>
              <a:rPr lang="en-US" sz="1800" b="1" dirty="0">
                <a:solidFill>
                  <a:schemeClr val="dk1"/>
                </a:solidFill>
                <a:latin typeface="Arial"/>
                <a:ea typeface="Arial"/>
                <a:cs typeface="Arial"/>
                <a:sym typeface="Arial"/>
              </a:rPr>
              <a:t> de </a:t>
            </a:r>
            <a:r>
              <a:rPr lang="en-US" sz="1800" b="1" dirty="0" err="1">
                <a:solidFill>
                  <a:schemeClr val="dk1"/>
                </a:solidFill>
                <a:latin typeface="Arial"/>
                <a:ea typeface="Arial"/>
                <a:cs typeface="Arial"/>
                <a:sym typeface="Arial"/>
              </a:rPr>
              <a:t>siguranță</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sunt</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îndeplinite</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Pentru</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că</a:t>
            </a:r>
            <a:r>
              <a:rPr lang="en-US" sz="1800" b="1" dirty="0">
                <a:solidFill>
                  <a:schemeClr val="dk1"/>
                </a:solidFill>
                <a:latin typeface="Arial"/>
                <a:ea typeface="Arial"/>
                <a:cs typeface="Arial"/>
                <a:sym typeface="Arial"/>
              </a:rPr>
              <a:t> am </a:t>
            </a:r>
            <a:r>
              <a:rPr lang="en-US" sz="1800" b="1" dirty="0" err="1">
                <a:solidFill>
                  <a:schemeClr val="dk1"/>
                </a:solidFill>
                <a:latin typeface="Arial"/>
                <a:ea typeface="Arial"/>
                <a:cs typeface="Arial"/>
                <a:sym typeface="Arial"/>
              </a:rPr>
              <a:t>verificat</a:t>
            </a:r>
            <a:r>
              <a:rPr lang="en-US" sz="1800" b="1" dirty="0">
                <a:solidFill>
                  <a:schemeClr val="dk1"/>
                </a:solidFill>
                <a:latin typeface="Arial"/>
                <a:ea typeface="Arial"/>
                <a:cs typeface="Arial"/>
                <a:sym typeface="Arial"/>
              </a:rPr>
              <a:t> cu </a:t>
            </a:r>
            <a:r>
              <a:rPr lang="en-US" sz="1800" b="1" dirty="0" err="1">
                <a:solidFill>
                  <a:schemeClr val="dk1"/>
                </a:solidFill>
                <a:latin typeface="Arial"/>
                <a:ea typeface="Arial"/>
                <a:cs typeface="Arial"/>
                <a:sym typeface="Arial"/>
              </a:rPr>
              <a:t>medicul</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dumneavoastră</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și</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sănătatea</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dumneavoastră</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permite</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putem</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încerca</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aceste</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exerciții</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împreună</a:t>
            </a:r>
            <a:r>
              <a:rPr lang="en-US" sz="1800" b="1" dirty="0">
                <a:solidFill>
                  <a:schemeClr val="dk1"/>
                </a:solidFill>
                <a:latin typeface="Arial"/>
                <a:ea typeface="Arial"/>
                <a:cs typeface="Arial"/>
                <a:sym typeface="Arial"/>
              </a:rPr>
              <a:t>”, «Din moment </a:t>
            </a:r>
            <a:r>
              <a:rPr lang="en-US" sz="1800" b="1" dirty="0" err="1">
                <a:solidFill>
                  <a:schemeClr val="dk1"/>
                </a:solidFill>
                <a:latin typeface="Arial"/>
                <a:ea typeface="Arial"/>
                <a:cs typeface="Arial"/>
                <a:sym typeface="Arial"/>
              </a:rPr>
              <a:t>ce</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avem</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acest</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aparat</a:t>
            </a:r>
            <a:r>
              <a:rPr lang="en-US" sz="1800" b="1" dirty="0">
                <a:solidFill>
                  <a:schemeClr val="dk1"/>
                </a:solidFill>
                <a:latin typeface="Arial"/>
                <a:ea typeface="Arial"/>
                <a:cs typeface="Arial"/>
                <a:sym typeface="Arial"/>
              </a:rPr>
              <a:t> care </a:t>
            </a:r>
            <a:r>
              <a:rPr lang="en-US" sz="1800" b="1" dirty="0" err="1">
                <a:solidFill>
                  <a:schemeClr val="dk1"/>
                </a:solidFill>
                <a:latin typeface="Arial"/>
                <a:ea typeface="Arial"/>
                <a:cs typeface="Arial"/>
                <a:sym typeface="Arial"/>
              </a:rPr>
              <a:t>vă</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monitorizează</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sănătatea</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este</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în</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regulă</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să</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încercați</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să</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vă</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ridicați</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singur</a:t>
            </a:r>
            <a:r>
              <a:rPr lang="en-US" sz="1800" b="1" dirty="0">
                <a:solidFill>
                  <a:schemeClr val="dk1"/>
                </a:solidFill>
                <a:latin typeface="Arial"/>
                <a:ea typeface="Arial"/>
                <a:cs typeface="Arial"/>
                <a:sym typeface="Arial"/>
              </a:rPr>
              <a:t>». </a:t>
            </a:r>
            <a:endParaRPr sz="1800" dirty="0">
              <a:solidFill>
                <a:srgbClr val="000000"/>
              </a:solidFill>
              <a:latin typeface="Arial"/>
              <a:ea typeface="Arial"/>
              <a:cs typeface="Arial"/>
              <a:sym typeface="Arial"/>
            </a:endParaRPr>
          </a:p>
        </p:txBody>
      </p:sp>
      <p:sp>
        <p:nvSpPr>
          <p:cNvPr id="298" name="Google Shape;298;p17"/>
          <p:cNvSpPr/>
          <p:nvPr/>
        </p:nvSpPr>
        <p:spPr>
          <a:xfrm>
            <a:off x="1089889" y="1499631"/>
            <a:ext cx="749808" cy="576072"/>
          </a:xfrm>
          <a:prstGeom prst="stripedRightArrow">
            <a:avLst>
              <a:gd name="adj1" fmla="val 50000"/>
              <a:gd name="adj2" fmla="val 50000"/>
            </a:avLst>
          </a:prstGeom>
          <a:solidFill>
            <a:schemeClr val="accent1"/>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299" name="Google Shape;299;p17"/>
          <p:cNvPicPr preferRelativeResize="0"/>
          <p:nvPr/>
        </p:nvPicPr>
        <p:blipFill rotWithShape="1">
          <a:blip r:embed="rId3">
            <a:alphaModFix/>
          </a:blip>
          <a:srcRect/>
          <a:stretch/>
        </p:blipFill>
        <p:spPr>
          <a:xfrm>
            <a:off x="5515866" y="5358384"/>
            <a:ext cx="2120897" cy="141393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9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18"/>
          <p:cNvSpPr txBox="1"/>
          <p:nvPr/>
        </p:nvSpPr>
        <p:spPr>
          <a:xfrm>
            <a:off x="861289" y="1847103"/>
            <a:ext cx="9261857" cy="34163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Arial"/>
                <a:ea typeface="Arial"/>
                <a:cs typeface="Arial"/>
                <a:sym typeface="Arial"/>
              </a:rPr>
              <a:t>3. </a:t>
            </a:r>
            <a:r>
              <a:rPr lang="en-US" sz="1800" dirty="0" err="1">
                <a:solidFill>
                  <a:schemeClr val="dk1"/>
                </a:solidFill>
                <a:latin typeface="Arial"/>
                <a:ea typeface="Arial"/>
                <a:cs typeface="Arial"/>
                <a:sym typeface="Arial"/>
              </a:rPr>
              <a:t>Nevoia</a:t>
            </a:r>
            <a:r>
              <a:rPr lang="en-US" sz="1800" dirty="0">
                <a:solidFill>
                  <a:schemeClr val="dk1"/>
                </a:solidFill>
                <a:latin typeface="Arial"/>
                <a:ea typeface="Arial"/>
                <a:cs typeface="Arial"/>
                <a:sym typeface="Arial"/>
              </a:rPr>
              <a:t> de </a:t>
            </a:r>
            <a:r>
              <a:rPr lang="en-US" sz="1800" dirty="0" err="1">
                <a:solidFill>
                  <a:schemeClr val="dk1"/>
                </a:solidFill>
                <a:latin typeface="Arial"/>
                <a:ea typeface="Arial"/>
                <a:cs typeface="Arial"/>
                <a:sym typeface="Arial"/>
              </a:rPr>
              <a:t>apartenență</a:t>
            </a:r>
            <a:r>
              <a:rPr lang="en-US" sz="1800" dirty="0">
                <a:solidFill>
                  <a:schemeClr val="dk1"/>
                </a:solidFill>
                <a:latin typeface="Arial"/>
                <a:ea typeface="Arial"/>
                <a:cs typeface="Arial"/>
                <a:sym typeface="Arial"/>
              </a:rPr>
              <a:t> ne </a:t>
            </a:r>
            <a:r>
              <a:rPr lang="en-US" sz="1800" dirty="0" err="1">
                <a:solidFill>
                  <a:schemeClr val="dk1"/>
                </a:solidFill>
                <a:latin typeface="Arial"/>
                <a:ea typeface="Arial"/>
                <a:cs typeface="Arial"/>
                <a:sym typeface="Arial"/>
              </a:rPr>
              <a:t>poate</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ajuta</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să</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motivăm</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beneficiarii</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să</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participe</a:t>
            </a:r>
            <a:r>
              <a:rPr lang="en-US" sz="1800" dirty="0">
                <a:solidFill>
                  <a:schemeClr val="dk1"/>
                </a:solidFill>
                <a:latin typeface="Arial"/>
                <a:ea typeface="Arial"/>
                <a:cs typeface="Arial"/>
                <a:sym typeface="Arial"/>
              </a:rPr>
              <a:t> la </a:t>
            </a:r>
            <a:r>
              <a:rPr lang="en-US" sz="1800" dirty="0" err="1">
                <a:solidFill>
                  <a:schemeClr val="dk1"/>
                </a:solidFill>
                <a:latin typeface="Arial"/>
                <a:ea typeface="Arial"/>
                <a:cs typeface="Arial"/>
                <a:sym typeface="Arial"/>
              </a:rPr>
              <a:t>activități</a:t>
            </a:r>
            <a:r>
              <a:rPr lang="en-US" sz="1800" dirty="0">
                <a:solidFill>
                  <a:schemeClr val="dk1"/>
                </a:solidFill>
                <a:latin typeface="Arial"/>
                <a:ea typeface="Arial"/>
                <a:cs typeface="Arial"/>
                <a:sym typeface="Arial"/>
              </a:rPr>
              <a:t> de </a:t>
            </a:r>
            <a:r>
              <a:rPr lang="en-US" sz="1800" dirty="0" err="1">
                <a:solidFill>
                  <a:schemeClr val="dk1"/>
                </a:solidFill>
                <a:latin typeface="Arial"/>
                <a:ea typeface="Arial"/>
                <a:cs typeface="Arial"/>
                <a:sym typeface="Arial"/>
              </a:rPr>
              <a:t>grup</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să</a:t>
            </a:r>
            <a:r>
              <a:rPr lang="en-US" sz="1800" dirty="0">
                <a:solidFill>
                  <a:schemeClr val="dk1"/>
                </a:solidFill>
                <a:latin typeface="Arial"/>
                <a:ea typeface="Arial"/>
                <a:cs typeface="Arial"/>
                <a:sym typeface="Arial"/>
              </a:rPr>
              <a:t> fie </a:t>
            </a:r>
            <a:r>
              <a:rPr lang="en-US" sz="1800" dirty="0" err="1">
                <a:solidFill>
                  <a:schemeClr val="dk1"/>
                </a:solidFill>
                <a:latin typeface="Arial"/>
                <a:ea typeface="Arial"/>
                <a:cs typeface="Arial"/>
                <a:sym typeface="Arial"/>
              </a:rPr>
              <a:t>integrați</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și</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valorizați</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În</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acest</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sens</a:t>
            </a:r>
            <a:r>
              <a:rPr lang="en-US" sz="1800" dirty="0">
                <a:solidFill>
                  <a:schemeClr val="dk1"/>
                </a:solidFill>
                <a:latin typeface="Arial"/>
                <a:ea typeface="Arial"/>
                <a:cs typeface="Arial"/>
                <a:sym typeface="Arial"/>
              </a:rPr>
              <a:t>, se pot </a:t>
            </a:r>
            <a:r>
              <a:rPr lang="en-US" sz="1800" dirty="0" err="1">
                <a:solidFill>
                  <a:schemeClr val="dk1"/>
                </a:solidFill>
                <a:latin typeface="Arial"/>
                <a:ea typeface="Arial"/>
                <a:cs typeface="Arial"/>
                <a:sym typeface="Arial"/>
              </a:rPr>
              <a:t>crea</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diferite</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grupuri</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tematice</a:t>
            </a:r>
            <a:r>
              <a:rPr lang="en-US" sz="1800" dirty="0">
                <a:solidFill>
                  <a:schemeClr val="dk1"/>
                </a:solidFill>
                <a:latin typeface="Arial"/>
                <a:ea typeface="Arial"/>
                <a:cs typeface="Arial"/>
                <a:sym typeface="Arial"/>
              </a:rPr>
              <a:t> care </a:t>
            </a:r>
            <a:r>
              <a:rPr lang="en-US" sz="1800" dirty="0" err="1">
                <a:solidFill>
                  <a:schemeClr val="dk1"/>
                </a:solidFill>
                <a:latin typeface="Arial"/>
                <a:ea typeface="Arial"/>
                <a:cs typeface="Arial"/>
                <a:sym typeface="Arial"/>
              </a:rPr>
              <a:t>să</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aibă</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și</a:t>
            </a:r>
            <a:r>
              <a:rPr lang="en-US" sz="1800" dirty="0">
                <a:solidFill>
                  <a:schemeClr val="dk1"/>
                </a:solidFill>
                <a:latin typeface="Arial"/>
                <a:ea typeface="Arial"/>
                <a:cs typeface="Arial"/>
                <a:sym typeface="Arial"/>
              </a:rPr>
              <a:t> un </a:t>
            </a:r>
            <a:r>
              <a:rPr lang="en-US" sz="1800" dirty="0" err="1">
                <a:solidFill>
                  <a:schemeClr val="dk1"/>
                </a:solidFill>
                <a:latin typeface="Arial"/>
                <a:ea typeface="Arial"/>
                <a:cs typeface="Arial"/>
                <a:sym typeface="Arial"/>
              </a:rPr>
              <a:t>nume</a:t>
            </a:r>
            <a:r>
              <a:rPr lang="en-US" sz="1800" dirty="0">
                <a:solidFill>
                  <a:schemeClr val="dk1"/>
                </a:solidFill>
                <a:latin typeface="Arial"/>
                <a:ea typeface="Arial"/>
                <a:cs typeface="Arial"/>
                <a:sym typeface="Arial"/>
              </a:rPr>
              <a:t>, se pot </a:t>
            </a:r>
            <a:r>
              <a:rPr lang="en-US" sz="1800" dirty="0" err="1">
                <a:solidFill>
                  <a:schemeClr val="dk1"/>
                </a:solidFill>
                <a:latin typeface="Arial"/>
                <a:ea typeface="Arial"/>
                <a:cs typeface="Arial"/>
                <a:sym typeface="Arial"/>
              </a:rPr>
              <a:t>pava</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sălile</a:t>
            </a:r>
            <a:r>
              <a:rPr lang="en-US" sz="1800" dirty="0">
                <a:solidFill>
                  <a:schemeClr val="dk1"/>
                </a:solidFill>
                <a:latin typeface="Arial"/>
                <a:ea typeface="Arial"/>
                <a:cs typeface="Arial"/>
                <a:sym typeface="Arial"/>
              </a:rPr>
              <a:t> cu </a:t>
            </a:r>
            <a:r>
              <a:rPr lang="en-US" sz="1800" dirty="0" err="1">
                <a:solidFill>
                  <a:schemeClr val="dk1"/>
                </a:solidFill>
                <a:latin typeface="Arial"/>
                <a:ea typeface="Arial"/>
                <a:cs typeface="Arial"/>
                <a:sym typeface="Arial"/>
              </a:rPr>
              <a:t>lucrări</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personale</a:t>
            </a:r>
            <a:r>
              <a:rPr lang="en-US" sz="1800" dirty="0">
                <a:solidFill>
                  <a:schemeClr val="dk1"/>
                </a:solidFill>
                <a:latin typeface="Arial"/>
                <a:ea typeface="Arial"/>
                <a:cs typeface="Arial"/>
                <a:sym typeface="Arial"/>
              </a:rPr>
              <a:t>, se pot </a:t>
            </a:r>
            <a:r>
              <a:rPr lang="en-US" sz="1800" dirty="0" err="1">
                <a:solidFill>
                  <a:schemeClr val="dk1"/>
                </a:solidFill>
                <a:latin typeface="Arial"/>
                <a:ea typeface="Arial"/>
                <a:cs typeface="Arial"/>
                <a:sym typeface="Arial"/>
              </a:rPr>
              <a:t>crea</a:t>
            </a:r>
            <a:r>
              <a:rPr lang="en-US" sz="1800" dirty="0">
                <a:solidFill>
                  <a:schemeClr val="dk1"/>
                </a:solidFill>
                <a:latin typeface="Arial"/>
                <a:ea typeface="Arial"/>
                <a:cs typeface="Arial"/>
                <a:sym typeface="Arial"/>
              </a:rPr>
              <a:t> logo-</a:t>
            </a:r>
            <a:r>
              <a:rPr lang="en-US" sz="1800" dirty="0" err="1">
                <a:solidFill>
                  <a:schemeClr val="dk1"/>
                </a:solidFill>
                <a:latin typeface="Arial"/>
                <a:ea typeface="Arial"/>
                <a:cs typeface="Arial"/>
                <a:sym typeface="Arial"/>
              </a:rPr>
              <a:t>uri</a:t>
            </a:r>
            <a:r>
              <a:rPr lang="en-US" sz="1800" dirty="0">
                <a:solidFill>
                  <a:schemeClr val="dk1"/>
                </a:solidFill>
                <a:latin typeface="Arial"/>
                <a:ea typeface="Arial"/>
                <a:cs typeface="Arial"/>
                <a:sym typeface="Arial"/>
              </a:rPr>
              <a:t> ale </a:t>
            </a:r>
            <a:r>
              <a:rPr lang="en-US" sz="1800" dirty="0" err="1">
                <a:solidFill>
                  <a:schemeClr val="dk1"/>
                </a:solidFill>
                <a:latin typeface="Arial"/>
                <a:ea typeface="Arial"/>
                <a:cs typeface="Arial"/>
                <a:sym typeface="Arial"/>
              </a:rPr>
              <a:t>grupurilor</a:t>
            </a:r>
            <a:r>
              <a:rPr lang="en-US" sz="1800" dirty="0">
                <a:solidFill>
                  <a:schemeClr val="dk1"/>
                </a:solidFill>
                <a:latin typeface="Arial"/>
                <a:ea typeface="Arial"/>
                <a:cs typeface="Arial"/>
                <a:sym typeface="Arial"/>
              </a:rPr>
              <a:t> de </a:t>
            </a:r>
            <a:r>
              <a:rPr lang="en-US" sz="1800" dirty="0" err="1">
                <a:solidFill>
                  <a:schemeClr val="dk1"/>
                </a:solidFill>
                <a:latin typeface="Arial"/>
                <a:ea typeface="Arial"/>
                <a:cs typeface="Arial"/>
                <a:sym typeface="Arial"/>
              </a:rPr>
              <a:t>lucru</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tricouri</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personalizate</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Nevoia</a:t>
            </a:r>
            <a:r>
              <a:rPr lang="en-US" sz="1800" dirty="0">
                <a:solidFill>
                  <a:schemeClr val="dk1"/>
                </a:solidFill>
                <a:latin typeface="Arial"/>
                <a:ea typeface="Arial"/>
                <a:cs typeface="Arial"/>
                <a:sym typeface="Arial"/>
              </a:rPr>
              <a:t> de </a:t>
            </a:r>
            <a:r>
              <a:rPr lang="en-US" sz="1800" dirty="0" err="1">
                <a:solidFill>
                  <a:schemeClr val="dk1"/>
                </a:solidFill>
                <a:latin typeface="Arial"/>
                <a:ea typeface="Arial"/>
                <a:cs typeface="Arial"/>
                <a:sym typeface="Arial"/>
              </a:rPr>
              <a:t>afecțiune</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poate</a:t>
            </a:r>
            <a:r>
              <a:rPr lang="en-US" sz="1800" dirty="0">
                <a:solidFill>
                  <a:schemeClr val="dk1"/>
                </a:solidFill>
                <a:latin typeface="Arial"/>
                <a:ea typeface="Arial"/>
                <a:cs typeface="Arial"/>
                <a:sym typeface="Arial"/>
              </a:rPr>
              <a:t> fi </a:t>
            </a:r>
            <a:r>
              <a:rPr lang="en-US" sz="1800" dirty="0" err="1">
                <a:solidFill>
                  <a:schemeClr val="dk1"/>
                </a:solidFill>
                <a:latin typeface="Arial"/>
                <a:ea typeface="Arial"/>
                <a:cs typeface="Arial"/>
                <a:sym typeface="Arial"/>
              </a:rPr>
              <a:t>satisfăcută</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prin</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și</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poate</a:t>
            </a:r>
            <a:r>
              <a:rPr lang="en-US" sz="1800" dirty="0">
                <a:solidFill>
                  <a:schemeClr val="dk1"/>
                </a:solidFill>
                <a:latin typeface="Arial"/>
                <a:ea typeface="Arial"/>
                <a:cs typeface="Arial"/>
                <a:sym typeface="Arial"/>
              </a:rPr>
              <a:t> genera la </a:t>
            </a:r>
            <a:r>
              <a:rPr lang="en-US" sz="1800" dirty="0" err="1">
                <a:solidFill>
                  <a:schemeClr val="dk1"/>
                </a:solidFill>
                <a:latin typeface="Arial"/>
                <a:ea typeface="Arial"/>
                <a:cs typeface="Arial"/>
                <a:sym typeface="Arial"/>
              </a:rPr>
              <a:t>rândul</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său</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legături</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între</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membrii</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grupurilor</a:t>
            </a:r>
            <a:r>
              <a:rPr lang="en-US" sz="1800" dirty="0">
                <a:solidFill>
                  <a:schemeClr val="dk1"/>
                </a:solidFill>
                <a:latin typeface="Arial"/>
                <a:ea typeface="Arial"/>
                <a:cs typeface="Arial"/>
                <a:sym typeface="Arial"/>
              </a:rPr>
              <a:t> de </a:t>
            </a:r>
            <a:r>
              <a:rPr lang="en-US" sz="1800" dirty="0" err="1">
                <a:solidFill>
                  <a:schemeClr val="dk1"/>
                </a:solidFill>
                <a:latin typeface="Arial"/>
                <a:ea typeface="Arial"/>
                <a:cs typeface="Arial"/>
                <a:sym typeface="Arial"/>
              </a:rPr>
              <a:t>activitate</a:t>
            </a:r>
            <a:r>
              <a:rPr lang="en-US" sz="1800" dirty="0">
                <a:solidFill>
                  <a:schemeClr val="dk1"/>
                </a:solidFill>
                <a:latin typeface="Arial"/>
                <a:ea typeface="Arial"/>
                <a:cs typeface="Arial"/>
                <a:sym typeface="Arial"/>
              </a:rPr>
              <a:t>. </a:t>
            </a:r>
            <a:endParaRPr dirty="0"/>
          </a:p>
          <a:p>
            <a:pPr marL="0" marR="0" lvl="0" indent="0" algn="l" rtl="0">
              <a:spcBef>
                <a:spcPts val="0"/>
              </a:spcBef>
              <a:spcAft>
                <a:spcPts val="0"/>
              </a:spcAft>
              <a:buNone/>
            </a:pPr>
            <a:endParaRPr sz="1800" dirty="0">
              <a:solidFill>
                <a:schemeClr val="dk1"/>
              </a:solidFill>
              <a:latin typeface="Arial"/>
              <a:ea typeface="Arial"/>
              <a:cs typeface="Arial"/>
              <a:sym typeface="Arial"/>
            </a:endParaRPr>
          </a:p>
          <a:p>
            <a:pPr marL="0" marR="0" lvl="0" indent="0" algn="l" rtl="0">
              <a:spcBef>
                <a:spcPts val="0"/>
              </a:spcBef>
              <a:spcAft>
                <a:spcPts val="0"/>
              </a:spcAft>
              <a:buNone/>
            </a:pPr>
            <a:r>
              <a:rPr lang="en-US" sz="1800" dirty="0">
                <a:solidFill>
                  <a:schemeClr val="dk1"/>
                </a:solidFill>
                <a:latin typeface="Arial"/>
                <a:ea typeface="Arial"/>
                <a:cs typeface="Arial"/>
                <a:sym typeface="Arial"/>
              </a:rPr>
              <a:t>4. </a:t>
            </a:r>
            <a:r>
              <a:rPr lang="en-US" sz="1800" dirty="0" err="1">
                <a:solidFill>
                  <a:schemeClr val="dk1"/>
                </a:solidFill>
                <a:latin typeface="Arial"/>
                <a:ea typeface="Arial"/>
                <a:cs typeface="Arial"/>
                <a:sym typeface="Arial"/>
              </a:rPr>
              <a:t>Nevoia</a:t>
            </a:r>
            <a:r>
              <a:rPr lang="en-US" sz="1800" dirty="0">
                <a:solidFill>
                  <a:schemeClr val="dk1"/>
                </a:solidFill>
                <a:latin typeface="Arial"/>
                <a:ea typeface="Arial"/>
                <a:cs typeface="Arial"/>
                <a:sym typeface="Arial"/>
              </a:rPr>
              <a:t> de </a:t>
            </a:r>
            <a:r>
              <a:rPr lang="en-US" sz="1800" dirty="0" err="1">
                <a:solidFill>
                  <a:schemeClr val="dk1"/>
                </a:solidFill>
                <a:latin typeface="Arial"/>
                <a:ea typeface="Arial"/>
                <a:cs typeface="Arial"/>
                <a:sym typeface="Arial"/>
              </a:rPr>
              <a:t>stimă</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îi</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va</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determina</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pe</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beneficiari</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să</a:t>
            </a:r>
            <a:r>
              <a:rPr lang="en-US" sz="1800" dirty="0">
                <a:solidFill>
                  <a:schemeClr val="dk1"/>
                </a:solidFill>
                <a:latin typeface="Arial"/>
                <a:ea typeface="Arial"/>
                <a:cs typeface="Arial"/>
                <a:sym typeface="Arial"/>
              </a:rPr>
              <a:t> se </a:t>
            </a:r>
            <a:r>
              <a:rPr lang="en-US" sz="1800" dirty="0" err="1">
                <a:solidFill>
                  <a:schemeClr val="dk1"/>
                </a:solidFill>
                <a:latin typeface="Arial"/>
                <a:ea typeface="Arial"/>
                <a:cs typeface="Arial"/>
                <a:sym typeface="Arial"/>
              </a:rPr>
              <a:t>implice</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în</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activități</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să</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își</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aducă</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aportul</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în</a:t>
            </a:r>
            <a:r>
              <a:rPr lang="en-US" sz="1800" dirty="0">
                <a:solidFill>
                  <a:schemeClr val="dk1"/>
                </a:solidFill>
                <a:latin typeface="Arial"/>
                <a:ea typeface="Arial"/>
                <a:cs typeface="Arial"/>
                <a:sym typeface="Arial"/>
              </a:rPr>
              <a:t> tot </a:t>
            </a:r>
            <a:r>
              <a:rPr lang="en-US" sz="1800" dirty="0" err="1">
                <a:solidFill>
                  <a:schemeClr val="dk1"/>
                </a:solidFill>
                <a:latin typeface="Arial"/>
                <a:ea typeface="Arial"/>
                <a:cs typeface="Arial"/>
                <a:sym typeface="Arial"/>
              </a:rPr>
              <a:t>ceea</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ce</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întreprind</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Pentru</a:t>
            </a:r>
            <a:r>
              <a:rPr lang="en-US" sz="1800" dirty="0">
                <a:solidFill>
                  <a:schemeClr val="dk1"/>
                </a:solidFill>
                <a:latin typeface="Arial"/>
                <a:ea typeface="Arial"/>
                <a:cs typeface="Arial"/>
                <a:sym typeface="Arial"/>
              </a:rPr>
              <a:t> a </a:t>
            </a:r>
            <a:r>
              <a:rPr lang="en-US" sz="1800" dirty="0" err="1">
                <a:solidFill>
                  <a:schemeClr val="dk1"/>
                </a:solidFill>
                <a:latin typeface="Arial"/>
                <a:ea typeface="Arial"/>
                <a:cs typeface="Arial"/>
                <a:sym typeface="Arial"/>
              </a:rPr>
              <a:t>stimula</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aceste</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lucruri</a:t>
            </a:r>
            <a:r>
              <a:rPr lang="en-US" sz="1800" dirty="0">
                <a:solidFill>
                  <a:schemeClr val="dk1"/>
                </a:solidFill>
                <a:latin typeface="Arial"/>
                <a:ea typeface="Arial"/>
                <a:cs typeface="Arial"/>
                <a:sym typeface="Arial"/>
              </a:rPr>
              <a:t>, se pot </a:t>
            </a:r>
            <a:r>
              <a:rPr lang="en-US" sz="1800" dirty="0" err="1">
                <a:solidFill>
                  <a:schemeClr val="dk1"/>
                </a:solidFill>
                <a:latin typeface="Arial"/>
                <a:ea typeface="Arial"/>
                <a:cs typeface="Arial"/>
                <a:sym typeface="Arial"/>
              </a:rPr>
              <a:t>organiza</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concursuri</a:t>
            </a:r>
            <a:r>
              <a:rPr lang="en-US" sz="1800" dirty="0">
                <a:solidFill>
                  <a:schemeClr val="dk1"/>
                </a:solidFill>
                <a:latin typeface="Arial"/>
                <a:ea typeface="Arial"/>
                <a:cs typeface="Arial"/>
                <a:sym typeface="Arial"/>
              </a:rPr>
              <a:t> cu </a:t>
            </a:r>
            <a:r>
              <a:rPr lang="en-US" sz="1800" dirty="0" err="1">
                <a:solidFill>
                  <a:schemeClr val="dk1"/>
                </a:solidFill>
                <a:latin typeface="Arial"/>
                <a:ea typeface="Arial"/>
                <a:cs typeface="Arial"/>
                <a:sym typeface="Arial"/>
              </a:rPr>
              <a:t>diferite</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premii</a:t>
            </a:r>
            <a:r>
              <a:rPr lang="en-US" sz="1800" dirty="0">
                <a:solidFill>
                  <a:schemeClr val="dk1"/>
                </a:solidFill>
                <a:latin typeface="Arial"/>
                <a:ea typeface="Arial"/>
                <a:cs typeface="Arial"/>
                <a:sym typeface="Arial"/>
              </a:rPr>
              <a:t> care </a:t>
            </a:r>
            <a:r>
              <a:rPr lang="en-US" sz="1800" dirty="0" err="1">
                <a:solidFill>
                  <a:schemeClr val="dk1"/>
                </a:solidFill>
                <a:latin typeface="Arial"/>
                <a:ea typeface="Arial"/>
                <a:cs typeface="Arial"/>
                <a:sym typeface="Arial"/>
              </a:rPr>
              <a:t>să</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acopere</a:t>
            </a:r>
            <a:r>
              <a:rPr lang="en-US" sz="1800" dirty="0">
                <a:solidFill>
                  <a:schemeClr val="dk1"/>
                </a:solidFill>
                <a:latin typeface="Arial"/>
                <a:ea typeface="Arial"/>
                <a:cs typeface="Arial"/>
                <a:sym typeface="Arial"/>
              </a:rPr>
              <a:t> o </a:t>
            </a:r>
            <a:r>
              <a:rPr lang="en-US" sz="1800" dirty="0" err="1">
                <a:solidFill>
                  <a:schemeClr val="dk1"/>
                </a:solidFill>
                <a:latin typeface="Arial"/>
                <a:ea typeface="Arial"/>
                <a:cs typeface="Arial"/>
                <a:sym typeface="Arial"/>
              </a:rPr>
              <a:t>gamă</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largă</a:t>
            </a:r>
            <a:r>
              <a:rPr lang="en-US" sz="1800" dirty="0">
                <a:solidFill>
                  <a:schemeClr val="dk1"/>
                </a:solidFill>
                <a:latin typeface="Arial"/>
                <a:ea typeface="Arial"/>
                <a:cs typeface="Arial"/>
                <a:sym typeface="Arial"/>
              </a:rPr>
              <a:t> de </a:t>
            </a:r>
            <a:r>
              <a:rPr lang="en-US" sz="1800" dirty="0" err="1">
                <a:solidFill>
                  <a:schemeClr val="dk1"/>
                </a:solidFill>
                <a:latin typeface="Arial"/>
                <a:ea typeface="Arial"/>
                <a:cs typeface="Arial"/>
                <a:sym typeface="Arial"/>
              </a:rPr>
              <a:t>talente</a:t>
            </a:r>
            <a:r>
              <a:rPr lang="en-US" sz="1800" dirty="0">
                <a:solidFill>
                  <a:schemeClr val="dk1"/>
                </a:solidFill>
                <a:latin typeface="Arial"/>
                <a:ea typeface="Arial"/>
                <a:cs typeface="Arial"/>
                <a:sym typeface="Arial"/>
              </a:rPr>
              <a:t>. </a:t>
            </a:r>
            <a:endParaRPr dirty="0"/>
          </a:p>
          <a:p>
            <a:pPr marL="0" marR="0" lvl="0" indent="0" algn="l" rtl="0">
              <a:spcBef>
                <a:spcPts val="0"/>
              </a:spcBef>
              <a:spcAft>
                <a:spcPts val="0"/>
              </a:spcAft>
              <a:buNone/>
            </a:pPr>
            <a:endParaRPr sz="1800" dirty="0">
              <a:solidFill>
                <a:schemeClr val="dk1"/>
              </a:solidFill>
              <a:latin typeface="Arial"/>
              <a:ea typeface="Arial"/>
              <a:cs typeface="Arial"/>
              <a:sym typeface="Arial"/>
            </a:endParaRPr>
          </a:p>
          <a:p>
            <a:pPr marL="0" marR="0" lvl="0" indent="0" algn="l" rtl="0">
              <a:spcBef>
                <a:spcPts val="0"/>
              </a:spcBef>
              <a:spcAft>
                <a:spcPts val="0"/>
              </a:spcAft>
              <a:buNone/>
            </a:pPr>
            <a:r>
              <a:rPr lang="en-US" sz="1800" dirty="0">
                <a:solidFill>
                  <a:schemeClr val="dk1"/>
                </a:solidFill>
                <a:latin typeface="Arial"/>
                <a:ea typeface="Arial"/>
                <a:cs typeface="Arial"/>
                <a:sym typeface="Arial"/>
              </a:rPr>
              <a:t>5. </a:t>
            </a:r>
            <a:r>
              <a:rPr lang="en-US" sz="1800" dirty="0" err="1">
                <a:solidFill>
                  <a:schemeClr val="dk1"/>
                </a:solidFill>
                <a:latin typeface="Arial"/>
                <a:ea typeface="Arial"/>
                <a:cs typeface="Arial"/>
                <a:sym typeface="Arial"/>
              </a:rPr>
              <a:t>Nevoia</a:t>
            </a:r>
            <a:r>
              <a:rPr lang="en-US" sz="1800" dirty="0">
                <a:solidFill>
                  <a:schemeClr val="dk1"/>
                </a:solidFill>
                <a:latin typeface="Arial"/>
                <a:ea typeface="Arial"/>
                <a:cs typeface="Arial"/>
                <a:sym typeface="Arial"/>
              </a:rPr>
              <a:t> de </a:t>
            </a:r>
            <a:r>
              <a:rPr lang="en-US" sz="1800" dirty="0" err="1">
                <a:solidFill>
                  <a:schemeClr val="dk1"/>
                </a:solidFill>
                <a:latin typeface="Arial"/>
                <a:ea typeface="Arial"/>
                <a:cs typeface="Arial"/>
                <a:sym typeface="Arial"/>
              </a:rPr>
              <a:t>autodepășire</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este</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cea</a:t>
            </a:r>
            <a:r>
              <a:rPr lang="en-US" sz="1800" dirty="0">
                <a:solidFill>
                  <a:schemeClr val="dk1"/>
                </a:solidFill>
                <a:latin typeface="Arial"/>
                <a:ea typeface="Arial"/>
                <a:cs typeface="Arial"/>
                <a:sym typeface="Arial"/>
              </a:rPr>
              <a:t> care </a:t>
            </a:r>
            <a:r>
              <a:rPr lang="en-US" sz="1800" dirty="0" err="1">
                <a:solidFill>
                  <a:schemeClr val="dk1"/>
                </a:solidFill>
                <a:latin typeface="Arial"/>
                <a:ea typeface="Arial"/>
                <a:cs typeface="Arial"/>
                <a:sym typeface="Arial"/>
              </a:rPr>
              <a:t>îi</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va</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determina</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pe</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beneficiari</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să</a:t>
            </a:r>
            <a:r>
              <a:rPr lang="en-US" sz="1800" dirty="0">
                <a:solidFill>
                  <a:schemeClr val="dk1"/>
                </a:solidFill>
                <a:latin typeface="Arial"/>
                <a:ea typeface="Arial"/>
                <a:cs typeface="Arial"/>
                <a:sym typeface="Arial"/>
              </a:rPr>
              <a:t> continue </a:t>
            </a:r>
            <a:r>
              <a:rPr lang="en-US" sz="1800" dirty="0" err="1">
                <a:solidFill>
                  <a:schemeClr val="dk1"/>
                </a:solidFill>
                <a:latin typeface="Arial"/>
                <a:ea typeface="Arial"/>
                <a:cs typeface="Arial"/>
                <a:sym typeface="Arial"/>
              </a:rPr>
              <a:t>procesul</a:t>
            </a:r>
            <a:r>
              <a:rPr lang="en-US" sz="1800" dirty="0">
                <a:solidFill>
                  <a:schemeClr val="dk1"/>
                </a:solidFill>
                <a:latin typeface="Arial"/>
                <a:ea typeface="Arial"/>
                <a:cs typeface="Arial"/>
                <a:sym typeface="Arial"/>
              </a:rPr>
              <a:t> de </a:t>
            </a:r>
            <a:r>
              <a:rPr lang="en-US" sz="1800" dirty="0" err="1">
                <a:solidFill>
                  <a:schemeClr val="dk1"/>
                </a:solidFill>
                <a:latin typeface="Arial"/>
                <a:ea typeface="Arial"/>
                <a:cs typeface="Arial"/>
                <a:sym typeface="Arial"/>
              </a:rPr>
              <a:t>dezvoltare</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să</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învețe</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și</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să</a:t>
            </a:r>
            <a:r>
              <a:rPr lang="en-US" sz="1800" dirty="0">
                <a:solidFill>
                  <a:schemeClr val="dk1"/>
                </a:solidFill>
                <a:latin typeface="Arial"/>
                <a:ea typeface="Arial"/>
                <a:cs typeface="Arial"/>
                <a:sym typeface="Arial"/>
              </a:rPr>
              <a:t> se </a:t>
            </a:r>
            <a:r>
              <a:rPr lang="en-US" sz="1800" dirty="0" err="1">
                <a:solidFill>
                  <a:schemeClr val="dk1"/>
                </a:solidFill>
                <a:latin typeface="Arial"/>
                <a:ea typeface="Arial"/>
                <a:cs typeface="Arial"/>
                <a:sym typeface="Arial"/>
              </a:rPr>
              <a:t>implice</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în</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noi</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proiecte</a:t>
            </a:r>
            <a:r>
              <a:rPr lang="en-US" sz="1800" dirty="0">
                <a:solidFill>
                  <a:schemeClr val="dk1"/>
                </a:solidFill>
                <a:latin typeface="Arial"/>
                <a:ea typeface="Arial"/>
                <a:cs typeface="Arial"/>
                <a:sym typeface="Arial"/>
              </a:rPr>
              <a:t>.</a:t>
            </a:r>
            <a:endParaRPr sz="1800" dirty="0">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19"/>
          <p:cNvSpPr txBox="1"/>
          <p:nvPr/>
        </p:nvSpPr>
        <p:spPr>
          <a:xfrm>
            <a:off x="2650190" y="503197"/>
            <a:ext cx="8980978" cy="985229"/>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n-US" sz="2400" dirty="0" err="1">
                <a:solidFill>
                  <a:srgbClr val="044458"/>
                </a:solidFill>
                <a:latin typeface="+mn-lt"/>
                <a:ea typeface="Batang"/>
                <a:cs typeface="Batang"/>
                <a:sym typeface="Batang"/>
              </a:rPr>
              <a:t>Psihologia</a:t>
            </a:r>
            <a:r>
              <a:rPr lang="en-US" sz="2400" dirty="0">
                <a:solidFill>
                  <a:srgbClr val="044458"/>
                </a:solidFill>
                <a:latin typeface="+mn-lt"/>
                <a:ea typeface="Batang"/>
                <a:cs typeface="Batang"/>
                <a:sym typeface="Batang"/>
              </a:rPr>
              <a:t> </a:t>
            </a:r>
            <a:r>
              <a:rPr lang="en-US" sz="2400" dirty="0" err="1">
                <a:solidFill>
                  <a:srgbClr val="044458"/>
                </a:solidFill>
                <a:latin typeface="+mn-lt"/>
                <a:ea typeface="Batang"/>
                <a:cs typeface="Batang"/>
                <a:sym typeface="Batang"/>
              </a:rPr>
              <a:t>motivațională</a:t>
            </a:r>
            <a:r>
              <a:rPr lang="en-US" sz="2400" dirty="0">
                <a:solidFill>
                  <a:srgbClr val="044458"/>
                </a:solidFill>
                <a:latin typeface="+mn-lt"/>
                <a:ea typeface="Batang"/>
                <a:cs typeface="Batang"/>
                <a:sym typeface="Batang"/>
              </a:rPr>
              <a:t> </a:t>
            </a:r>
            <a:r>
              <a:rPr lang="en-US" sz="2400" dirty="0" err="1">
                <a:solidFill>
                  <a:srgbClr val="044458"/>
                </a:solidFill>
                <a:latin typeface="+mn-lt"/>
                <a:ea typeface="Batang"/>
                <a:cs typeface="Batang"/>
                <a:sym typeface="Batang"/>
              </a:rPr>
              <a:t>aplicată</a:t>
            </a:r>
            <a:r>
              <a:rPr lang="en-US" sz="2400" dirty="0">
                <a:solidFill>
                  <a:srgbClr val="044458"/>
                </a:solidFill>
                <a:latin typeface="+mn-lt"/>
                <a:ea typeface="Batang"/>
                <a:cs typeface="Batang"/>
                <a:sym typeface="Batang"/>
              </a:rPr>
              <a:t> </a:t>
            </a:r>
            <a:r>
              <a:rPr lang="en-US" sz="2400" dirty="0" err="1">
                <a:solidFill>
                  <a:srgbClr val="044458"/>
                </a:solidFill>
                <a:latin typeface="+mn-lt"/>
                <a:ea typeface="Batang"/>
                <a:cs typeface="Batang"/>
                <a:sym typeface="Batang"/>
              </a:rPr>
              <a:t>în</a:t>
            </a:r>
            <a:r>
              <a:rPr lang="en-US" sz="2400" dirty="0">
                <a:solidFill>
                  <a:srgbClr val="044458"/>
                </a:solidFill>
                <a:latin typeface="+mn-lt"/>
                <a:ea typeface="Batang"/>
                <a:cs typeface="Batang"/>
                <a:sym typeface="Batang"/>
              </a:rPr>
              <a:t> </a:t>
            </a:r>
            <a:r>
              <a:rPr lang="en-US" sz="2400" dirty="0" err="1">
                <a:solidFill>
                  <a:srgbClr val="044458"/>
                </a:solidFill>
                <a:latin typeface="+mn-lt"/>
                <a:ea typeface="Batang"/>
                <a:cs typeface="Batang"/>
                <a:sym typeface="Batang"/>
              </a:rPr>
              <a:t>lucrul</a:t>
            </a:r>
            <a:r>
              <a:rPr lang="en-US" sz="2400" dirty="0">
                <a:solidFill>
                  <a:srgbClr val="044458"/>
                </a:solidFill>
                <a:latin typeface="+mn-lt"/>
                <a:ea typeface="Batang"/>
                <a:cs typeface="Batang"/>
                <a:sym typeface="Batang"/>
              </a:rPr>
              <a:t> cu </a:t>
            </a:r>
            <a:r>
              <a:rPr lang="en-US" sz="2400" dirty="0" err="1">
                <a:solidFill>
                  <a:srgbClr val="044458"/>
                </a:solidFill>
                <a:latin typeface="+mn-lt"/>
                <a:ea typeface="Batang"/>
                <a:cs typeface="Batang"/>
                <a:sym typeface="Batang"/>
              </a:rPr>
              <a:t>vârstnicii</a:t>
            </a:r>
            <a:endParaRPr sz="2400" dirty="0">
              <a:solidFill>
                <a:srgbClr val="044458"/>
              </a:solidFill>
              <a:latin typeface="+mn-lt"/>
              <a:ea typeface="Batang"/>
              <a:cs typeface="Batang"/>
              <a:sym typeface="Batang"/>
            </a:endParaRPr>
          </a:p>
          <a:p>
            <a:pPr marL="0" marR="0" lvl="0" indent="0" algn="ctr" rtl="0">
              <a:lnSpc>
                <a:spcPct val="107000"/>
              </a:lnSpc>
              <a:spcBef>
                <a:spcPts val="800"/>
              </a:spcBef>
              <a:spcAft>
                <a:spcPts val="0"/>
              </a:spcAft>
              <a:buNone/>
            </a:pPr>
            <a:r>
              <a:rPr lang="en-US" sz="2400" dirty="0" err="1">
                <a:solidFill>
                  <a:srgbClr val="044458"/>
                </a:solidFill>
                <a:latin typeface="+mn-lt"/>
                <a:ea typeface="Batang"/>
                <a:cs typeface="Batang"/>
                <a:sym typeface="Batang"/>
              </a:rPr>
              <a:t>Modelul</a:t>
            </a:r>
            <a:r>
              <a:rPr lang="en-US" sz="2400" dirty="0">
                <a:solidFill>
                  <a:srgbClr val="044458"/>
                </a:solidFill>
                <a:latin typeface="+mn-lt"/>
                <a:ea typeface="Batang"/>
                <a:cs typeface="Batang"/>
                <a:sym typeface="Batang"/>
              </a:rPr>
              <a:t> ecologic </a:t>
            </a:r>
            <a:r>
              <a:rPr lang="en-US" sz="2400" dirty="0" err="1">
                <a:solidFill>
                  <a:srgbClr val="044458"/>
                </a:solidFill>
                <a:latin typeface="+mn-lt"/>
                <a:ea typeface="Batang"/>
                <a:cs typeface="Batang"/>
                <a:sym typeface="Batang"/>
              </a:rPr>
              <a:t>pentru</a:t>
            </a:r>
            <a:r>
              <a:rPr lang="en-US" sz="2400" dirty="0">
                <a:solidFill>
                  <a:srgbClr val="044458"/>
                </a:solidFill>
                <a:latin typeface="+mn-lt"/>
                <a:ea typeface="Batang"/>
                <a:cs typeface="Batang"/>
                <a:sym typeface="Batang"/>
              </a:rPr>
              <a:t> o </a:t>
            </a:r>
            <a:r>
              <a:rPr lang="en-US" sz="2400" dirty="0" err="1">
                <a:solidFill>
                  <a:srgbClr val="044458"/>
                </a:solidFill>
                <a:latin typeface="+mn-lt"/>
                <a:ea typeface="Batang"/>
                <a:cs typeface="Batang"/>
                <a:sym typeface="Batang"/>
              </a:rPr>
              <a:t>viață</a:t>
            </a:r>
            <a:r>
              <a:rPr lang="en-US" sz="2400" dirty="0">
                <a:solidFill>
                  <a:srgbClr val="044458"/>
                </a:solidFill>
                <a:latin typeface="+mn-lt"/>
                <a:ea typeface="Batang"/>
                <a:cs typeface="Batang"/>
                <a:sym typeface="Batang"/>
              </a:rPr>
              <a:t> </a:t>
            </a:r>
            <a:r>
              <a:rPr lang="en-US" sz="2400" dirty="0" err="1">
                <a:solidFill>
                  <a:srgbClr val="044458"/>
                </a:solidFill>
                <a:latin typeface="+mn-lt"/>
                <a:ea typeface="Batang"/>
                <a:cs typeface="Batang"/>
                <a:sym typeface="Batang"/>
              </a:rPr>
              <a:t>activă</a:t>
            </a:r>
            <a:r>
              <a:rPr lang="en-US" sz="2400" dirty="0">
                <a:solidFill>
                  <a:srgbClr val="044458"/>
                </a:solidFill>
                <a:latin typeface="+mn-lt"/>
                <a:ea typeface="Batang"/>
                <a:cs typeface="Batang"/>
                <a:sym typeface="Batang"/>
              </a:rPr>
              <a:t> </a:t>
            </a:r>
            <a:endParaRPr dirty="0">
              <a:latin typeface="+mn-lt"/>
            </a:endParaRPr>
          </a:p>
        </p:txBody>
      </p:sp>
      <p:sp>
        <p:nvSpPr>
          <p:cNvPr id="312" name="Google Shape;312;p19"/>
          <p:cNvSpPr txBox="1"/>
          <p:nvPr/>
        </p:nvSpPr>
        <p:spPr>
          <a:xfrm>
            <a:off x="870434" y="1801383"/>
            <a:ext cx="8980978" cy="23083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	Psihologia motivațională este o ramură a psihologiei care se ocupă cu studiul motivelor și proceselor mentale care stau la baza comportamentului uman motivat. Ea explorează factorii care influențează dorințele, nevoile și obiectivele unei persoane și modul în care acestea determină acțiunile și eforturile acesteia. </a:t>
            </a:r>
            <a:endParaRPr/>
          </a:p>
          <a:p>
            <a:pPr marL="0" marR="0" lvl="0" indent="0" algn="l" rtl="0">
              <a:spcBef>
                <a:spcPts val="0"/>
              </a:spcBef>
              <a:spcAft>
                <a:spcPts val="0"/>
              </a:spcAft>
              <a:buNone/>
            </a:pPr>
            <a:r>
              <a:rPr lang="en-US" sz="1800">
                <a:solidFill>
                  <a:schemeClr val="dk1"/>
                </a:solidFill>
                <a:latin typeface="Arial"/>
                <a:ea typeface="Arial"/>
                <a:cs typeface="Arial"/>
                <a:sym typeface="Arial"/>
              </a:rPr>
              <a:t>	Psihologia motivațională examinează diverse teorii și modele care explică motivația umană. Acestea pot include teorii precum teoria nevoilor de bază a lui Maslow, teoria autodeterminării a lui Deci și Ryan, teoria obiectivelor a lui Locke și Latham, teoria așteptărilor a lui Vroom sau . </a:t>
            </a:r>
            <a:endParaRPr/>
          </a:p>
        </p:txBody>
      </p:sp>
      <p:pic>
        <p:nvPicPr>
          <p:cNvPr id="313" name="Google Shape;313;p19"/>
          <p:cNvPicPr preferRelativeResize="0"/>
          <p:nvPr/>
        </p:nvPicPr>
        <p:blipFill rotWithShape="1">
          <a:blip r:embed="rId3">
            <a:alphaModFix/>
          </a:blip>
          <a:srcRect/>
          <a:stretch/>
        </p:blipFill>
        <p:spPr>
          <a:xfrm>
            <a:off x="4709160" y="4454116"/>
            <a:ext cx="2356104" cy="235610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
          <p:cNvSpPr txBox="1"/>
          <p:nvPr/>
        </p:nvSpPr>
        <p:spPr>
          <a:xfrm>
            <a:off x="2650190" y="503197"/>
            <a:ext cx="7398327" cy="1380402"/>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n-US" sz="2400" dirty="0">
                <a:solidFill>
                  <a:srgbClr val="044458"/>
                </a:solidFill>
                <a:latin typeface="+mn-lt"/>
                <a:ea typeface="Batang"/>
                <a:cs typeface="Batang"/>
                <a:sym typeface="Batang"/>
              </a:rPr>
              <a:t>MODULUL 3</a:t>
            </a:r>
            <a:endParaRPr dirty="0">
              <a:latin typeface="+mn-lt"/>
            </a:endParaRPr>
          </a:p>
          <a:p>
            <a:pPr marL="0" marR="0" lvl="0" indent="0" algn="ctr" rtl="0">
              <a:lnSpc>
                <a:spcPct val="107000"/>
              </a:lnSpc>
              <a:spcBef>
                <a:spcPts val="800"/>
              </a:spcBef>
              <a:spcAft>
                <a:spcPts val="0"/>
              </a:spcAft>
              <a:buNone/>
            </a:pPr>
            <a:r>
              <a:rPr lang="en-US" sz="2400" dirty="0" err="1">
                <a:solidFill>
                  <a:srgbClr val="044458"/>
                </a:solidFill>
                <a:latin typeface="+mn-lt"/>
                <a:ea typeface="Batang"/>
                <a:cs typeface="Batang"/>
                <a:sym typeface="Batang"/>
              </a:rPr>
              <a:t>Psihologia</a:t>
            </a:r>
            <a:r>
              <a:rPr lang="en-US" sz="2400" dirty="0">
                <a:solidFill>
                  <a:srgbClr val="044458"/>
                </a:solidFill>
                <a:latin typeface="+mn-lt"/>
                <a:ea typeface="Batang"/>
                <a:cs typeface="Batang"/>
                <a:sym typeface="Batang"/>
              </a:rPr>
              <a:t> </a:t>
            </a:r>
            <a:r>
              <a:rPr lang="en-US" sz="2400" dirty="0" err="1">
                <a:solidFill>
                  <a:srgbClr val="044458"/>
                </a:solidFill>
                <a:latin typeface="+mn-lt"/>
                <a:ea typeface="Batang"/>
                <a:cs typeface="Batang"/>
                <a:sym typeface="Batang"/>
              </a:rPr>
              <a:t>vârstnicilor</a:t>
            </a:r>
            <a:r>
              <a:rPr lang="en-US" sz="2400" dirty="0">
                <a:solidFill>
                  <a:srgbClr val="044458"/>
                </a:solidFill>
                <a:latin typeface="+mn-lt"/>
                <a:ea typeface="Batang"/>
                <a:cs typeface="Batang"/>
                <a:sym typeface="Batang"/>
              </a:rPr>
              <a:t> </a:t>
            </a:r>
            <a:r>
              <a:rPr lang="en-US" sz="2400" dirty="0" err="1">
                <a:solidFill>
                  <a:srgbClr val="044458"/>
                </a:solidFill>
                <a:latin typeface="+mn-lt"/>
                <a:ea typeface="Batang"/>
                <a:cs typeface="Batang"/>
                <a:sym typeface="Batang"/>
              </a:rPr>
              <a:t>și</a:t>
            </a:r>
            <a:r>
              <a:rPr lang="en-US" sz="2400" dirty="0">
                <a:solidFill>
                  <a:srgbClr val="044458"/>
                </a:solidFill>
                <a:latin typeface="+mn-lt"/>
                <a:ea typeface="Batang"/>
                <a:cs typeface="Batang"/>
                <a:sym typeface="Batang"/>
              </a:rPr>
              <a:t> </a:t>
            </a:r>
            <a:r>
              <a:rPr lang="en-US" sz="2400" dirty="0" err="1">
                <a:solidFill>
                  <a:srgbClr val="044458"/>
                </a:solidFill>
                <a:latin typeface="+mn-lt"/>
                <a:ea typeface="Batang"/>
                <a:cs typeface="Batang"/>
                <a:sym typeface="Batang"/>
              </a:rPr>
              <a:t>tehnici</a:t>
            </a:r>
            <a:r>
              <a:rPr lang="en-US" sz="2400" dirty="0">
                <a:solidFill>
                  <a:srgbClr val="044458"/>
                </a:solidFill>
                <a:latin typeface="+mn-lt"/>
                <a:ea typeface="Batang"/>
                <a:cs typeface="Batang"/>
                <a:sym typeface="Batang"/>
              </a:rPr>
              <a:t> de </a:t>
            </a:r>
            <a:r>
              <a:rPr lang="en-US" sz="2400" dirty="0" err="1">
                <a:solidFill>
                  <a:srgbClr val="044458"/>
                </a:solidFill>
                <a:latin typeface="+mn-lt"/>
                <a:ea typeface="Batang"/>
                <a:cs typeface="Batang"/>
                <a:sym typeface="Batang"/>
              </a:rPr>
              <a:t>motivare</a:t>
            </a:r>
            <a:r>
              <a:rPr lang="en-US" sz="2400" dirty="0">
                <a:solidFill>
                  <a:srgbClr val="044458"/>
                </a:solidFill>
                <a:latin typeface="+mn-lt"/>
                <a:ea typeface="Batang"/>
                <a:cs typeface="Batang"/>
                <a:sym typeface="Batang"/>
              </a:rPr>
              <a:t>. </a:t>
            </a:r>
            <a:r>
              <a:rPr lang="en-US" sz="2400" dirty="0" err="1">
                <a:solidFill>
                  <a:srgbClr val="044458"/>
                </a:solidFill>
                <a:latin typeface="+mn-lt"/>
                <a:ea typeface="Batang"/>
                <a:cs typeface="Batang"/>
                <a:sym typeface="Batang"/>
              </a:rPr>
              <a:t>Teoria</a:t>
            </a:r>
            <a:r>
              <a:rPr lang="en-US" sz="2400" dirty="0">
                <a:solidFill>
                  <a:srgbClr val="044458"/>
                </a:solidFill>
                <a:latin typeface="+mn-lt"/>
                <a:ea typeface="Batang"/>
                <a:cs typeface="Batang"/>
                <a:sym typeface="Batang"/>
              </a:rPr>
              <a:t> </a:t>
            </a:r>
            <a:r>
              <a:rPr lang="en-US" sz="2400" dirty="0" err="1">
                <a:solidFill>
                  <a:srgbClr val="044458"/>
                </a:solidFill>
                <a:latin typeface="+mn-lt"/>
                <a:ea typeface="Batang"/>
                <a:cs typeface="Batang"/>
                <a:sym typeface="Batang"/>
              </a:rPr>
              <a:t>schimbării</a:t>
            </a:r>
            <a:r>
              <a:rPr lang="en-US" sz="2400" dirty="0">
                <a:solidFill>
                  <a:srgbClr val="044458"/>
                </a:solidFill>
                <a:latin typeface="+mn-lt"/>
                <a:ea typeface="Batang"/>
                <a:cs typeface="Batang"/>
                <a:sym typeface="Batang"/>
              </a:rPr>
              <a:t> </a:t>
            </a:r>
            <a:r>
              <a:rPr lang="en-US" sz="2400" dirty="0" err="1">
                <a:solidFill>
                  <a:srgbClr val="044458"/>
                </a:solidFill>
                <a:latin typeface="+mn-lt"/>
                <a:ea typeface="Batang"/>
                <a:cs typeface="Batang"/>
                <a:sym typeface="Batang"/>
              </a:rPr>
              <a:t>comportamentului</a:t>
            </a:r>
            <a:r>
              <a:rPr lang="en-US" sz="2400" dirty="0">
                <a:solidFill>
                  <a:srgbClr val="044458"/>
                </a:solidFill>
                <a:latin typeface="+mn-lt"/>
                <a:ea typeface="Batang"/>
                <a:cs typeface="Batang"/>
                <a:sym typeface="Batang"/>
              </a:rPr>
              <a:t> </a:t>
            </a:r>
            <a:r>
              <a:rPr lang="en-US" sz="2400" dirty="0" err="1">
                <a:solidFill>
                  <a:srgbClr val="044458"/>
                </a:solidFill>
                <a:latin typeface="+mn-lt"/>
                <a:ea typeface="Batang"/>
                <a:cs typeface="Batang"/>
                <a:sym typeface="Batang"/>
              </a:rPr>
              <a:t>și</a:t>
            </a:r>
            <a:r>
              <a:rPr lang="en-US" sz="2400" dirty="0">
                <a:solidFill>
                  <a:srgbClr val="044458"/>
                </a:solidFill>
                <a:latin typeface="+mn-lt"/>
                <a:ea typeface="Batang"/>
                <a:cs typeface="Batang"/>
                <a:sym typeface="Batang"/>
              </a:rPr>
              <a:t> a </a:t>
            </a:r>
            <a:r>
              <a:rPr lang="en-US" sz="2400" dirty="0" err="1">
                <a:solidFill>
                  <a:srgbClr val="044458"/>
                </a:solidFill>
                <a:latin typeface="+mn-lt"/>
                <a:ea typeface="Batang"/>
                <a:cs typeface="Batang"/>
                <a:sym typeface="Batang"/>
              </a:rPr>
              <a:t>obiceiurilor</a:t>
            </a:r>
            <a:endParaRPr sz="2400" dirty="0">
              <a:solidFill>
                <a:srgbClr val="044458"/>
              </a:solidFill>
              <a:latin typeface="+mn-lt"/>
              <a:ea typeface="Batang"/>
              <a:cs typeface="Batang"/>
              <a:sym typeface="Batang"/>
            </a:endParaRPr>
          </a:p>
        </p:txBody>
      </p:sp>
      <p:sp>
        <p:nvSpPr>
          <p:cNvPr id="177" name="Google Shape;177;p2"/>
          <p:cNvSpPr txBox="1"/>
          <p:nvPr/>
        </p:nvSpPr>
        <p:spPr>
          <a:xfrm>
            <a:off x="870433" y="1801383"/>
            <a:ext cx="9261857" cy="646330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dirty="0">
              <a:solidFill>
                <a:srgbClr val="000000"/>
              </a:solidFill>
              <a:latin typeface="Arial"/>
              <a:ea typeface="Arial"/>
              <a:cs typeface="Arial"/>
              <a:sym typeface="Arial"/>
            </a:endParaRPr>
          </a:p>
          <a:p>
            <a:pPr marL="0" marR="0" lvl="0" indent="0" algn="l" rtl="0">
              <a:spcBef>
                <a:spcPts val="0"/>
              </a:spcBef>
              <a:spcAft>
                <a:spcPts val="0"/>
              </a:spcAft>
              <a:buNone/>
            </a:pPr>
            <a:endParaRPr sz="1800" dirty="0">
              <a:solidFill>
                <a:srgbClr val="000000"/>
              </a:solidFill>
              <a:latin typeface="Arial"/>
              <a:ea typeface="Arial"/>
              <a:cs typeface="Arial"/>
              <a:sym typeface="Arial"/>
            </a:endParaRPr>
          </a:p>
          <a:p>
            <a:pPr marL="0" marR="0" lvl="0" indent="0" algn="l" rtl="0">
              <a:spcBef>
                <a:spcPts val="0"/>
              </a:spcBef>
              <a:spcAft>
                <a:spcPts val="0"/>
              </a:spcAft>
              <a:buNone/>
            </a:pPr>
            <a:endParaRPr sz="1800" dirty="0">
              <a:solidFill>
                <a:schemeClr val="dk1"/>
              </a:solidFill>
              <a:latin typeface="Arial"/>
              <a:ea typeface="Arial"/>
              <a:cs typeface="Arial"/>
              <a:sym typeface="Arial"/>
            </a:endParaRPr>
          </a:p>
          <a:p>
            <a:pPr marL="0" marR="0" lvl="0" indent="0" algn="l" rtl="0">
              <a:spcBef>
                <a:spcPts val="0"/>
              </a:spcBef>
              <a:spcAft>
                <a:spcPts val="0"/>
              </a:spcAft>
              <a:buNone/>
            </a:pPr>
            <a:endParaRPr sz="1800" dirty="0">
              <a:solidFill>
                <a:schemeClr val="dk1"/>
              </a:solidFill>
              <a:latin typeface="Arial"/>
              <a:ea typeface="Arial"/>
              <a:cs typeface="Arial"/>
              <a:sym typeface="Arial"/>
            </a:endParaRPr>
          </a:p>
          <a:p>
            <a:pPr marL="0" marR="0" lvl="0" indent="0" algn="l" rtl="0">
              <a:spcBef>
                <a:spcPts val="0"/>
              </a:spcBef>
              <a:spcAft>
                <a:spcPts val="0"/>
              </a:spcAft>
              <a:buNone/>
            </a:pP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Psihologia</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vârstelor</a:t>
            </a:r>
            <a:r>
              <a:rPr lang="en-US" sz="1800" dirty="0">
                <a:solidFill>
                  <a:schemeClr val="dk1"/>
                </a:solidFill>
                <a:latin typeface="Arial"/>
                <a:ea typeface="Arial"/>
                <a:cs typeface="Arial"/>
                <a:sym typeface="Arial"/>
              </a:rPr>
              <a:t> se </a:t>
            </a:r>
            <a:r>
              <a:rPr lang="en-US" sz="1800" dirty="0" err="1">
                <a:solidFill>
                  <a:schemeClr val="dk1"/>
                </a:solidFill>
                <a:latin typeface="Arial"/>
                <a:ea typeface="Arial"/>
                <a:cs typeface="Arial"/>
                <a:sym typeface="Arial"/>
              </a:rPr>
              <a:t>concentrează</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pe</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modul</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în</a:t>
            </a:r>
            <a:r>
              <a:rPr lang="en-US" sz="1800" dirty="0">
                <a:solidFill>
                  <a:schemeClr val="dk1"/>
                </a:solidFill>
                <a:latin typeface="Arial"/>
                <a:ea typeface="Arial"/>
                <a:cs typeface="Arial"/>
                <a:sym typeface="Arial"/>
              </a:rPr>
              <a:t> care </a:t>
            </a:r>
            <a:r>
              <a:rPr lang="en-US" sz="1800" dirty="0" err="1">
                <a:solidFill>
                  <a:schemeClr val="dk1"/>
                </a:solidFill>
                <a:latin typeface="Arial"/>
                <a:ea typeface="Arial"/>
                <a:cs typeface="Arial"/>
                <a:sym typeface="Arial"/>
              </a:rPr>
              <a:t>gândirea</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comportamentul</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emoțiile</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și</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relațiile</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sociale</a:t>
            </a:r>
            <a:r>
              <a:rPr lang="en-US" sz="1800" dirty="0">
                <a:solidFill>
                  <a:schemeClr val="dk1"/>
                </a:solidFill>
                <a:latin typeface="Arial"/>
                <a:ea typeface="Arial"/>
                <a:cs typeface="Arial"/>
                <a:sym typeface="Arial"/>
              </a:rPr>
              <a:t> se </a:t>
            </a:r>
            <a:r>
              <a:rPr lang="en-US" sz="1800" dirty="0" err="1">
                <a:solidFill>
                  <a:schemeClr val="dk1"/>
                </a:solidFill>
                <a:latin typeface="Arial"/>
                <a:ea typeface="Arial"/>
                <a:cs typeface="Arial"/>
                <a:sym typeface="Arial"/>
              </a:rPr>
              <a:t>dezvoltă</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și</a:t>
            </a:r>
            <a:r>
              <a:rPr lang="en-US" sz="1800" dirty="0">
                <a:solidFill>
                  <a:schemeClr val="dk1"/>
                </a:solidFill>
                <a:latin typeface="Arial"/>
                <a:ea typeface="Arial"/>
                <a:cs typeface="Arial"/>
                <a:sym typeface="Arial"/>
              </a:rPr>
              <a:t> se </a:t>
            </a:r>
            <a:r>
              <a:rPr lang="en-US" sz="1800" dirty="0" err="1">
                <a:solidFill>
                  <a:schemeClr val="dk1"/>
                </a:solidFill>
                <a:latin typeface="Arial"/>
                <a:ea typeface="Arial"/>
                <a:cs typeface="Arial"/>
                <a:sym typeface="Arial"/>
              </a:rPr>
              <a:t>schimbă</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în</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timpul</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diferitelor</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etape</a:t>
            </a:r>
            <a:r>
              <a:rPr lang="en-US" sz="1800" dirty="0">
                <a:solidFill>
                  <a:schemeClr val="dk1"/>
                </a:solidFill>
                <a:latin typeface="Arial"/>
                <a:ea typeface="Arial"/>
                <a:cs typeface="Arial"/>
                <a:sym typeface="Arial"/>
              </a:rPr>
              <a:t> ale </a:t>
            </a:r>
            <a:r>
              <a:rPr lang="en-US" sz="1800" dirty="0" err="1">
                <a:solidFill>
                  <a:schemeClr val="dk1"/>
                </a:solidFill>
                <a:latin typeface="Arial"/>
                <a:ea typeface="Arial"/>
                <a:cs typeface="Arial"/>
                <a:sym typeface="Arial"/>
              </a:rPr>
              <a:t>vieții</a:t>
            </a:r>
            <a:r>
              <a:rPr lang="en-US" sz="1800" dirty="0">
                <a:solidFill>
                  <a:schemeClr val="dk1"/>
                </a:solidFill>
                <a:latin typeface="Arial"/>
                <a:ea typeface="Arial"/>
                <a:cs typeface="Arial"/>
                <a:sym typeface="Arial"/>
              </a:rPr>
              <a:t>. </a:t>
            </a:r>
            <a:endParaRPr dirty="0"/>
          </a:p>
          <a:p>
            <a:pPr marL="0" marR="0" lvl="0" indent="0" algn="l" rtl="0">
              <a:spcBef>
                <a:spcPts val="0"/>
              </a:spcBef>
              <a:spcAft>
                <a:spcPts val="0"/>
              </a:spcAft>
              <a:buNone/>
            </a:pPr>
            <a:endParaRPr sz="1800" dirty="0">
              <a:solidFill>
                <a:schemeClr val="dk1"/>
              </a:solidFill>
              <a:latin typeface="Arial"/>
              <a:ea typeface="Arial"/>
              <a:cs typeface="Arial"/>
              <a:sym typeface="Arial"/>
            </a:endParaRPr>
          </a:p>
          <a:p>
            <a:pPr marL="0" marR="0" lvl="0" indent="0" algn="l" rtl="0">
              <a:spcBef>
                <a:spcPts val="0"/>
              </a:spcBef>
              <a:spcAft>
                <a:spcPts val="0"/>
              </a:spcAft>
              <a:buNone/>
            </a:pPr>
            <a:r>
              <a:rPr lang="en-US" sz="1800" dirty="0" err="1">
                <a:solidFill>
                  <a:schemeClr val="dk1"/>
                </a:solidFill>
                <a:latin typeface="Arial"/>
                <a:ea typeface="Arial"/>
                <a:cs typeface="Arial"/>
                <a:sym typeface="Arial"/>
              </a:rPr>
              <a:t>Etapele</a:t>
            </a:r>
            <a:r>
              <a:rPr lang="en-US" sz="1800" dirty="0">
                <a:solidFill>
                  <a:schemeClr val="dk1"/>
                </a:solidFill>
                <a:latin typeface="Arial"/>
                <a:ea typeface="Arial"/>
                <a:cs typeface="Arial"/>
                <a:sym typeface="Arial"/>
              </a:rPr>
              <a:t> de </a:t>
            </a:r>
            <a:r>
              <a:rPr lang="en-US" sz="1800" dirty="0" err="1">
                <a:solidFill>
                  <a:schemeClr val="dk1"/>
                </a:solidFill>
                <a:latin typeface="Arial"/>
                <a:ea typeface="Arial"/>
                <a:cs typeface="Arial"/>
                <a:sym typeface="Arial"/>
              </a:rPr>
              <a:t>dezvoltare</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implică</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într</a:t>
            </a:r>
            <a:r>
              <a:rPr lang="en-US" sz="1800" dirty="0">
                <a:solidFill>
                  <a:schemeClr val="dk1"/>
                </a:solidFill>
                <a:latin typeface="Arial"/>
                <a:ea typeface="Arial"/>
                <a:cs typeface="Arial"/>
                <a:sym typeface="Arial"/>
              </a:rPr>
              <a:t>-o </a:t>
            </a:r>
            <a:r>
              <a:rPr lang="en-US" sz="1800" dirty="0" err="1">
                <a:solidFill>
                  <a:schemeClr val="dk1"/>
                </a:solidFill>
                <a:latin typeface="Arial"/>
                <a:ea typeface="Arial"/>
                <a:cs typeface="Arial"/>
                <a:sym typeface="Arial"/>
              </a:rPr>
              <a:t>abordare</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holistică</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următoarele</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aspecte</a:t>
            </a:r>
            <a:r>
              <a:rPr lang="en-US" sz="1800" dirty="0">
                <a:solidFill>
                  <a:schemeClr val="dk1"/>
                </a:solidFill>
                <a:latin typeface="Arial"/>
                <a:ea typeface="Arial"/>
                <a:cs typeface="Arial"/>
                <a:sym typeface="Arial"/>
              </a:rPr>
              <a:t>: </a:t>
            </a:r>
            <a:endParaRPr dirty="0"/>
          </a:p>
          <a:p>
            <a:pPr marL="285750" marR="0" lvl="0" indent="-285750" algn="l" rtl="0">
              <a:spcBef>
                <a:spcPts val="0"/>
              </a:spcBef>
              <a:spcAft>
                <a:spcPts val="0"/>
              </a:spcAft>
              <a:buClr>
                <a:schemeClr val="dk1"/>
              </a:buClr>
              <a:buSzPts val="1800"/>
              <a:buFont typeface="Arial"/>
              <a:buChar char="•"/>
            </a:pPr>
            <a:r>
              <a:rPr lang="en-US" sz="1800" dirty="0" err="1">
                <a:solidFill>
                  <a:schemeClr val="dk1"/>
                </a:solidFill>
                <a:latin typeface="Arial"/>
                <a:ea typeface="Arial"/>
                <a:cs typeface="Arial"/>
                <a:sym typeface="Arial"/>
              </a:rPr>
              <a:t>dezvoltarea</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fizică</a:t>
            </a:r>
            <a:r>
              <a:rPr lang="en-US" sz="1800" dirty="0">
                <a:solidFill>
                  <a:schemeClr val="dk1"/>
                </a:solidFill>
                <a:latin typeface="Arial"/>
                <a:ea typeface="Arial"/>
                <a:cs typeface="Arial"/>
                <a:sym typeface="Arial"/>
              </a:rPr>
              <a:t> </a:t>
            </a:r>
            <a:endParaRPr dirty="0"/>
          </a:p>
          <a:p>
            <a:pPr marL="285750" marR="0" lvl="0" indent="-285750" algn="l" rtl="0">
              <a:spcBef>
                <a:spcPts val="0"/>
              </a:spcBef>
              <a:spcAft>
                <a:spcPts val="0"/>
              </a:spcAft>
              <a:buClr>
                <a:schemeClr val="dk1"/>
              </a:buClr>
              <a:buSzPts val="1800"/>
              <a:buFont typeface="Arial"/>
              <a:buChar char="•"/>
            </a:pPr>
            <a:r>
              <a:rPr lang="en-US" sz="1800" dirty="0" err="1">
                <a:solidFill>
                  <a:schemeClr val="dk1"/>
                </a:solidFill>
                <a:latin typeface="Arial"/>
                <a:ea typeface="Arial"/>
                <a:cs typeface="Arial"/>
                <a:sym typeface="Arial"/>
              </a:rPr>
              <a:t>dezvoltarea</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cognitivă</a:t>
            </a:r>
            <a:r>
              <a:rPr lang="en-US" sz="1800" dirty="0">
                <a:solidFill>
                  <a:schemeClr val="dk1"/>
                </a:solidFill>
                <a:latin typeface="Arial"/>
                <a:ea typeface="Arial"/>
                <a:cs typeface="Arial"/>
                <a:sym typeface="Arial"/>
              </a:rPr>
              <a:t> </a:t>
            </a:r>
            <a:endParaRPr dirty="0"/>
          </a:p>
          <a:p>
            <a:pPr marL="285750" marR="0" lvl="0" indent="-285750" algn="l" rtl="0">
              <a:spcBef>
                <a:spcPts val="0"/>
              </a:spcBef>
              <a:spcAft>
                <a:spcPts val="0"/>
              </a:spcAft>
              <a:buClr>
                <a:schemeClr val="dk1"/>
              </a:buClr>
              <a:buSzPts val="1800"/>
              <a:buFont typeface="Arial"/>
              <a:buChar char="•"/>
            </a:pPr>
            <a:r>
              <a:rPr lang="en-US" sz="1800" dirty="0" err="1">
                <a:solidFill>
                  <a:schemeClr val="dk1"/>
                </a:solidFill>
                <a:latin typeface="Arial"/>
                <a:ea typeface="Arial"/>
                <a:cs typeface="Arial"/>
                <a:sym typeface="Arial"/>
              </a:rPr>
              <a:t>dezvoltarea</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psihosocială</a:t>
            </a:r>
            <a:r>
              <a:rPr lang="en-US" sz="1800" dirty="0">
                <a:solidFill>
                  <a:schemeClr val="dk1"/>
                </a:solidFill>
                <a:latin typeface="Arial"/>
                <a:ea typeface="Arial"/>
                <a:cs typeface="Arial"/>
                <a:sym typeface="Arial"/>
              </a:rPr>
              <a:t> </a:t>
            </a:r>
            <a:endParaRPr dirty="0"/>
          </a:p>
          <a:p>
            <a:pPr marL="285750" marR="0" lvl="0" indent="-285750" algn="l" rtl="0">
              <a:spcBef>
                <a:spcPts val="0"/>
              </a:spcBef>
              <a:spcAft>
                <a:spcPts val="0"/>
              </a:spcAft>
              <a:buClr>
                <a:schemeClr val="dk1"/>
              </a:buClr>
              <a:buSzPts val="1800"/>
              <a:buFont typeface="Arial"/>
              <a:buChar char="•"/>
            </a:pPr>
            <a:r>
              <a:rPr lang="en-US" sz="1800" dirty="0" err="1">
                <a:solidFill>
                  <a:schemeClr val="dk1"/>
                </a:solidFill>
                <a:latin typeface="Arial"/>
                <a:ea typeface="Arial"/>
                <a:cs typeface="Arial"/>
                <a:sym typeface="Arial"/>
              </a:rPr>
              <a:t>dezvoltarea</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morală</a:t>
            </a:r>
            <a:endParaRPr sz="1800" dirty="0">
              <a:solidFill>
                <a:srgbClr val="000000"/>
              </a:solidFill>
              <a:latin typeface="Arial"/>
              <a:ea typeface="Arial"/>
              <a:cs typeface="Arial"/>
              <a:sym typeface="Arial"/>
            </a:endParaRPr>
          </a:p>
          <a:p>
            <a:pPr marL="0" marR="0" lvl="0" indent="0" algn="l" rtl="0">
              <a:spcBef>
                <a:spcPts val="0"/>
              </a:spcBef>
              <a:spcAft>
                <a:spcPts val="0"/>
              </a:spcAft>
              <a:buNone/>
            </a:pPr>
            <a:endParaRPr sz="1800" dirty="0">
              <a:solidFill>
                <a:srgbClr val="000000"/>
              </a:solidFill>
              <a:latin typeface="Arial"/>
              <a:ea typeface="Arial"/>
              <a:cs typeface="Arial"/>
              <a:sym typeface="Arial"/>
            </a:endParaRPr>
          </a:p>
          <a:p>
            <a:pPr marL="0" marR="0" lvl="0" indent="0" algn="l" rtl="0">
              <a:spcBef>
                <a:spcPts val="0"/>
              </a:spcBef>
              <a:spcAft>
                <a:spcPts val="0"/>
              </a:spcAft>
              <a:buNone/>
            </a:pPr>
            <a:endParaRPr sz="1800" dirty="0">
              <a:solidFill>
                <a:srgbClr val="000000"/>
              </a:solidFill>
              <a:latin typeface="Arial"/>
              <a:ea typeface="Arial"/>
              <a:cs typeface="Arial"/>
              <a:sym typeface="Arial"/>
            </a:endParaRPr>
          </a:p>
          <a:p>
            <a:pPr marL="0" marR="0" lvl="0" indent="0" algn="l" rtl="0">
              <a:spcBef>
                <a:spcPts val="0"/>
              </a:spcBef>
              <a:spcAft>
                <a:spcPts val="0"/>
              </a:spcAft>
              <a:buNone/>
            </a:pPr>
            <a:endParaRPr sz="1800" dirty="0">
              <a:solidFill>
                <a:srgbClr val="000000"/>
              </a:solidFill>
              <a:latin typeface="Arial"/>
              <a:ea typeface="Arial"/>
              <a:cs typeface="Arial"/>
              <a:sym typeface="Arial"/>
            </a:endParaRPr>
          </a:p>
          <a:p>
            <a:pPr marL="0" marR="0" lvl="0" indent="0" algn="l" rtl="0">
              <a:spcBef>
                <a:spcPts val="0"/>
              </a:spcBef>
              <a:spcAft>
                <a:spcPts val="0"/>
              </a:spcAft>
              <a:buNone/>
            </a:pPr>
            <a:endParaRPr sz="1800" dirty="0">
              <a:solidFill>
                <a:srgbClr val="000000"/>
              </a:solidFill>
              <a:latin typeface="Arial"/>
              <a:ea typeface="Arial"/>
              <a:cs typeface="Arial"/>
              <a:sym typeface="Arial"/>
            </a:endParaRPr>
          </a:p>
          <a:p>
            <a:pPr marL="0" marR="0" lvl="0" indent="0" algn="l" rtl="0">
              <a:spcBef>
                <a:spcPts val="0"/>
              </a:spcBef>
              <a:spcAft>
                <a:spcPts val="0"/>
              </a:spcAft>
              <a:buNone/>
            </a:pPr>
            <a:endParaRPr sz="1800" dirty="0">
              <a:solidFill>
                <a:srgbClr val="000000"/>
              </a:solidFill>
              <a:latin typeface="Arial"/>
              <a:ea typeface="Arial"/>
              <a:cs typeface="Arial"/>
              <a:sym typeface="Arial"/>
            </a:endParaRPr>
          </a:p>
          <a:p>
            <a:pPr marL="0" marR="0" lvl="0" indent="0" algn="l" rtl="0">
              <a:spcBef>
                <a:spcPts val="0"/>
              </a:spcBef>
              <a:spcAft>
                <a:spcPts val="0"/>
              </a:spcAft>
              <a:buNone/>
            </a:pPr>
            <a:endParaRPr sz="1800" dirty="0">
              <a:solidFill>
                <a:srgbClr val="000000"/>
              </a:solidFill>
              <a:latin typeface="Arial"/>
              <a:ea typeface="Arial"/>
              <a:cs typeface="Arial"/>
              <a:sym typeface="Arial"/>
            </a:endParaRPr>
          </a:p>
          <a:p>
            <a:pPr marL="0" marR="0" lvl="0" indent="0" algn="l" rtl="0">
              <a:spcBef>
                <a:spcPts val="0"/>
              </a:spcBef>
              <a:spcAft>
                <a:spcPts val="0"/>
              </a:spcAft>
              <a:buNone/>
            </a:pPr>
            <a:endParaRPr sz="1800" dirty="0">
              <a:solidFill>
                <a:srgbClr val="000000"/>
              </a:solidFill>
              <a:latin typeface="Arial"/>
              <a:ea typeface="Arial"/>
              <a:cs typeface="Arial"/>
              <a:sym typeface="Arial"/>
            </a:endParaRPr>
          </a:p>
          <a:p>
            <a:pPr marL="0" marR="0" lvl="0" indent="0" algn="l" rtl="0">
              <a:spcBef>
                <a:spcPts val="0"/>
              </a:spcBef>
              <a:spcAft>
                <a:spcPts val="0"/>
              </a:spcAft>
              <a:buNone/>
            </a:pPr>
            <a:endParaRPr sz="1800" dirty="0">
              <a:solidFill>
                <a:srgbClr val="000000"/>
              </a:solidFill>
              <a:latin typeface="Arial"/>
              <a:ea typeface="Arial"/>
              <a:cs typeface="Arial"/>
              <a:sym typeface="Arial"/>
            </a:endParaRPr>
          </a:p>
          <a:p>
            <a:pPr marL="0" marR="0" lvl="0" indent="0" algn="l" rtl="0">
              <a:spcBef>
                <a:spcPts val="0"/>
              </a:spcBef>
              <a:spcAft>
                <a:spcPts val="0"/>
              </a:spcAft>
              <a:buNone/>
            </a:pPr>
            <a:endParaRPr sz="1800" dirty="0">
              <a:solidFill>
                <a:srgbClr val="000000"/>
              </a:solidFill>
              <a:latin typeface="Arial"/>
              <a:ea typeface="Arial"/>
              <a:cs typeface="Arial"/>
              <a:sym typeface="Arial"/>
            </a:endParaRPr>
          </a:p>
          <a:p>
            <a:pPr marL="0" marR="0" lvl="0" indent="0" algn="l" rtl="0">
              <a:spcBef>
                <a:spcPts val="0"/>
              </a:spcBef>
              <a:spcAft>
                <a:spcPts val="0"/>
              </a:spcAft>
              <a:buNone/>
            </a:pPr>
            <a:endParaRPr sz="1800" dirty="0">
              <a:solidFill>
                <a:srgbClr val="000000"/>
              </a:solidFill>
              <a:latin typeface="Arial"/>
              <a:ea typeface="Arial"/>
              <a:cs typeface="Arial"/>
              <a:sym typeface="Arial"/>
            </a:endParaRPr>
          </a:p>
          <a:p>
            <a:pPr marL="0" marR="0" lvl="0" indent="0" algn="l" rtl="0">
              <a:spcBef>
                <a:spcPts val="0"/>
              </a:spcBef>
              <a:spcAft>
                <a:spcPts val="0"/>
              </a:spcAft>
              <a:buNone/>
            </a:pPr>
            <a:endParaRPr sz="1800" dirty="0">
              <a:solidFill>
                <a:srgbClr val="000000"/>
              </a:solidFill>
              <a:latin typeface="Arial"/>
              <a:ea typeface="Arial"/>
              <a:cs typeface="Arial"/>
              <a:sym typeface="Arial"/>
            </a:endParaRPr>
          </a:p>
        </p:txBody>
      </p:sp>
      <p:pic>
        <p:nvPicPr>
          <p:cNvPr id="178" name="Google Shape;178;p2"/>
          <p:cNvPicPr preferRelativeResize="0"/>
          <p:nvPr/>
        </p:nvPicPr>
        <p:blipFill rotWithShape="1">
          <a:blip r:embed="rId3">
            <a:alphaModFix/>
          </a:blip>
          <a:srcRect/>
          <a:stretch/>
        </p:blipFill>
        <p:spPr>
          <a:xfrm>
            <a:off x="3931919" y="4353238"/>
            <a:ext cx="3757143" cy="2504762"/>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20"/>
          <p:cNvSpPr txBox="1"/>
          <p:nvPr/>
        </p:nvSpPr>
        <p:spPr>
          <a:xfrm>
            <a:off x="916153" y="1720840"/>
            <a:ext cx="8108975" cy="34163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Aplicații</a:t>
            </a:r>
            <a:r>
              <a:rPr lang="en-US" sz="1800" b="1" dirty="0">
                <a:solidFill>
                  <a:schemeClr val="dk1"/>
                </a:solidFill>
                <a:latin typeface="Arial"/>
                <a:ea typeface="Arial"/>
                <a:cs typeface="Arial"/>
                <a:sym typeface="Arial"/>
              </a:rPr>
              <a:t> practice </a:t>
            </a:r>
            <a:r>
              <a:rPr lang="en-US" sz="1800" b="1" dirty="0" err="1">
                <a:solidFill>
                  <a:schemeClr val="dk1"/>
                </a:solidFill>
                <a:latin typeface="Arial"/>
                <a:ea typeface="Arial"/>
                <a:cs typeface="Arial"/>
                <a:sym typeface="Arial"/>
              </a:rPr>
              <a:t>în</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psihologia</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motivațională</a:t>
            </a:r>
            <a:r>
              <a:rPr lang="en-US" sz="1800" b="1" dirty="0">
                <a:solidFill>
                  <a:schemeClr val="dk1"/>
                </a:solidFill>
                <a:latin typeface="Arial"/>
                <a:ea typeface="Arial"/>
                <a:cs typeface="Arial"/>
                <a:sym typeface="Arial"/>
              </a:rPr>
              <a:t> </a:t>
            </a:r>
            <a:endParaRPr dirty="0"/>
          </a:p>
          <a:p>
            <a:pPr marL="0" marR="0" lvl="0" indent="0" algn="l" rtl="0">
              <a:spcBef>
                <a:spcPts val="0"/>
              </a:spcBef>
              <a:spcAft>
                <a:spcPts val="0"/>
              </a:spcAft>
              <a:buNone/>
            </a:pPr>
            <a:endParaRPr sz="1800" b="1" dirty="0">
              <a:solidFill>
                <a:schemeClr val="dk1"/>
              </a:solidFill>
              <a:latin typeface="Arial"/>
              <a:ea typeface="Arial"/>
              <a:cs typeface="Arial"/>
              <a:sym typeface="Arial"/>
            </a:endParaRPr>
          </a:p>
          <a:p>
            <a:pPr marL="0" marR="0" lvl="0" indent="0" algn="l" rtl="0">
              <a:spcBef>
                <a:spcPts val="0"/>
              </a:spcBef>
              <a:spcAft>
                <a:spcPts val="0"/>
              </a:spcAft>
              <a:buNone/>
            </a:pPr>
            <a:r>
              <a:rPr lang="en-US" sz="1800" b="1" dirty="0" err="1">
                <a:solidFill>
                  <a:schemeClr val="dk1"/>
                </a:solidFill>
                <a:latin typeface="Arial"/>
                <a:ea typeface="Arial"/>
                <a:cs typeface="Arial"/>
                <a:sym typeface="Arial"/>
              </a:rPr>
              <a:t>Pentru</a:t>
            </a:r>
            <a:r>
              <a:rPr lang="en-US" sz="1800" b="1" dirty="0">
                <a:solidFill>
                  <a:schemeClr val="dk1"/>
                </a:solidFill>
                <a:latin typeface="Arial"/>
                <a:ea typeface="Arial"/>
                <a:cs typeface="Arial"/>
                <a:sym typeface="Arial"/>
              </a:rPr>
              <a:t> a </a:t>
            </a:r>
            <a:r>
              <a:rPr lang="en-US" sz="1800" b="1" dirty="0" err="1">
                <a:solidFill>
                  <a:schemeClr val="dk1"/>
                </a:solidFill>
                <a:latin typeface="Arial"/>
                <a:ea typeface="Arial"/>
                <a:cs typeface="Arial"/>
                <a:sym typeface="Arial"/>
              </a:rPr>
              <a:t>oferi</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exemple</a:t>
            </a:r>
            <a:r>
              <a:rPr lang="en-US" sz="1800" b="1" dirty="0">
                <a:solidFill>
                  <a:schemeClr val="dk1"/>
                </a:solidFill>
                <a:latin typeface="Arial"/>
                <a:ea typeface="Arial"/>
                <a:cs typeface="Arial"/>
                <a:sym typeface="Arial"/>
              </a:rPr>
              <a:t> practice ale </a:t>
            </a:r>
            <a:r>
              <a:rPr lang="en-US" sz="1800" b="1" dirty="0" err="1">
                <a:solidFill>
                  <a:schemeClr val="dk1"/>
                </a:solidFill>
                <a:latin typeface="Arial"/>
                <a:ea typeface="Arial"/>
                <a:cs typeface="Arial"/>
                <a:sym typeface="Arial"/>
              </a:rPr>
              <a:t>modelului</a:t>
            </a:r>
            <a:r>
              <a:rPr lang="en-US" sz="1800" b="1" dirty="0">
                <a:solidFill>
                  <a:schemeClr val="dk1"/>
                </a:solidFill>
                <a:latin typeface="Arial"/>
                <a:ea typeface="Arial"/>
                <a:cs typeface="Arial"/>
                <a:sym typeface="Arial"/>
              </a:rPr>
              <a:t> ecologic </a:t>
            </a:r>
            <a:r>
              <a:rPr lang="en-US" sz="1800" b="1" dirty="0" err="1">
                <a:solidFill>
                  <a:schemeClr val="dk1"/>
                </a:solidFill>
                <a:latin typeface="Arial"/>
                <a:ea typeface="Arial"/>
                <a:cs typeface="Arial"/>
                <a:sym typeface="Arial"/>
              </a:rPr>
              <a:t>pentru</a:t>
            </a:r>
            <a:r>
              <a:rPr lang="en-US" sz="1800" b="1" dirty="0">
                <a:solidFill>
                  <a:schemeClr val="dk1"/>
                </a:solidFill>
                <a:latin typeface="Arial"/>
                <a:ea typeface="Arial"/>
                <a:cs typeface="Arial"/>
                <a:sym typeface="Arial"/>
              </a:rPr>
              <a:t> o </a:t>
            </a:r>
            <a:r>
              <a:rPr lang="en-US" sz="1800" b="1" dirty="0" err="1">
                <a:solidFill>
                  <a:schemeClr val="dk1"/>
                </a:solidFill>
                <a:latin typeface="Arial"/>
                <a:ea typeface="Arial"/>
                <a:cs typeface="Arial"/>
                <a:sym typeface="Arial"/>
              </a:rPr>
              <a:t>viață</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activă</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vom</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analiza</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fiecare</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nivel</a:t>
            </a:r>
            <a:r>
              <a:rPr lang="en-US" sz="1800" b="1" dirty="0">
                <a:solidFill>
                  <a:schemeClr val="dk1"/>
                </a:solidFill>
                <a:latin typeface="Arial"/>
                <a:ea typeface="Arial"/>
                <a:cs typeface="Arial"/>
                <a:sym typeface="Arial"/>
              </a:rPr>
              <a:t> al </a:t>
            </a:r>
            <a:r>
              <a:rPr lang="en-US" sz="1800" b="1" dirty="0" err="1">
                <a:solidFill>
                  <a:schemeClr val="dk1"/>
                </a:solidFill>
                <a:latin typeface="Arial"/>
                <a:ea typeface="Arial"/>
                <a:cs typeface="Arial"/>
                <a:sym typeface="Arial"/>
              </a:rPr>
              <a:t>modelului</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și</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modul</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în</a:t>
            </a:r>
            <a:r>
              <a:rPr lang="en-US" sz="1800" b="1" dirty="0">
                <a:solidFill>
                  <a:schemeClr val="dk1"/>
                </a:solidFill>
                <a:latin typeface="Arial"/>
                <a:ea typeface="Arial"/>
                <a:cs typeface="Arial"/>
                <a:sym typeface="Arial"/>
              </a:rPr>
              <a:t> care </a:t>
            </a:r>
            <a:r>
              <a:rPr lang="en-US" sz="1800" b="1" dirty="0" err="1">
                <a:solidFill>
                  <a:schemeClr val="dk1"/>
                </a:solidFill>
                <a:latin typeface="Arial"/>
                <a:ea typeface="Arial"/>
                <a:cs typeface="Arial"/>
                <a:sym typeface="Arial"/>
              </a:rPr>
              <a:t>acesta</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poate</a:t>
            </a:r>
            <a:r>
              <a:rPr lang="en-US" sz="1800" b="1" dirty="0">
                <a:solidFill>
                  <a:schemeClr val="dk1"/>
                </a:solidFill>
                <a:latin typeface="Arial"/>
                <a:ea typeface="Arial"/>
                <a:cs typeface="Arial"/>
                <a:sym typeface="Arial"/>
              </a:rPr>
              <a:t> fi </a:t>
            </a:r>
            <a:r>
              <a:rPr lang="en-US" sz="1800" b="1" dirty="0" err="1">
                <a:solidFill>
                  <a:schemeClr val="dk1"/>
                </a:solidFill>
                <a:latin typeface="Arial"/>
                <a:ea typeface="Arial"/>
                <a:cs typeface="Arial"/>
                <a:sym typeface="Arial"/>
              </a:rPr>
              <a:t>aplicat</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într</a:t>
            </a:r>
            <a:r>
              <a:rPr lang="en-US" sz="1800" b="1" dirty="0">
                <a:solidFill>
                  <a:schemeClr val="dk1"/>
                </a:solidFill>
                <a:latin typeface="Arial"/>
                <a:ea typeface="Arial"/>
                <a:cs typeface="Arial"/>
                <a:sym typeface="Arial"/>
              </a:rPr>
              <a:t>-un context specific </a:t>
            </a:r>
            <a:r>
              <a:rPr lang="en-US" sz="1800" b="1" dirty="0" err="1">
                <a:solidFill>
                  <a:schemeClr val="dk1"/>
                </a:solidFill>
                <a:latin typeface="Arial"/>
                <a:ea typeface="Arial"/>
                <a:cs typeface="Arial"/>
                <a:sym typeface="Arial"/>
              </a:rPr>
              <a:t>persoanelor</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în</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vârstă</a:t>
            </a:r>
            <a:r>
              <a:rPr lang="en-US" sz="1800" b="1" dirty="0">
                <a:solidFill>
                  <a:schemeClr val="dk1"/>
                </a:solidFill>
                <a:latin typeface="Arial"/>
                <a:ea typeface="Arial"/>
                <a:cs typeface="Arial"/>
                <a:sym typeface="Arial"/>
              </a:rPr>
              <a:t>: </a:t>
            </a:r>
            <a:endParaRPr dirty="0"/>
          </a:p>
          <a:p>
            <a:pPr marL="0" marR="0" lvl="0" indent="0" algn="l" rtl="0">
              <a:spcBef>
                <a:spcPts val="0"/>
              </a:spcBef>
              <a:spcAft>
                <a:spcPts val="0"/>
              </a:spcAft>
              <a:buNone/>
            </a:pPr>
            <a:endParaRPr sz="1800" b="1" dirty="0">
              <a:solidFill>
                <a:schemeClr val="dk1"/>
              </a:solidFill>
              <a:latin typeface="Arial"/>
              <a:ea typeface="Arial"/>
              <a:cs typeface="Arial"/>
              <a:sym typeface="Arial"/>
            </a:endParaRPr>
          </a:p>
          <a:p>
            <a:pPr marL="0" marR="0" lvl="0" indent="0" algn="l" rtl="0">
              <a:spcBef>
                <a:spcPts val="0"/>
              </a:spcBef>
              <a:spcAft>
                <a:spcPts val="0"/>
              </a:spcAft>
              <a:buNone/>
            </a:pPr>
            <a:r>
              <a:rPr lang="en-US" sz="1800" b="1" dirty="0">
                <a:solidFill>
                  <a:schemeClr val="dk1"/>
                </a:solidFill>
                <a:latin typeface="Arial"/>
                <a:ea typeface="Arial"/>
                <a:cs typeface="Arial"/>
                <a:sym typeface="Arial"/>
              </a:rPr>
              <a:t>1. </a:t>
            </a:r>
            <a:r>
              <a:rPr lang="en-US" sz="1800" b="1" dirty="0" err="1">
                <a:solidFill>
                  <a:schemeClr val="dk1"/>
                </a:solidFill>
                <a:latin typeface="Arial"/>
                <a:ea typeface="Arial"/>
                <a:cs typeface="Arial"/>
                <a:sym typeface="Arial"/>
              </a:rPr>
              <a:t>Nivelul</a:t>
            </a:r>
            <a:r>
              <a:rPr lang="en-US" sz="1800" b="1" dirty="0">
                <a:solidFill>
                  <a:schemeClr val="dk1"/>
                </a:solidFill>
                <a:latin typeface="Arial"/>
                <a:ea typeface="Arial"/>
                <a:cs typeface="Arial"/>
                <a:sym typeface="Arial"/>
              </a:rPr>
              <a:t> individual: </a:t>
            </a:r>
            <a:endParaRPr dirty="0"/>
          </a:p>
          <a:p>
            <a:pPr marL="0" marR="0" lvl="0" indent="0" algn="l" rtl="0">
              <a:spcBef>
                <a:spcPts val="0"/>
              </a:spcBef>
              <a:spcAft>
                <a:spcPts val="0"/>
              </a:spcAft>
              <a:buNone/>
            </a:pP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Aceștia</a:t>
            </a:r>
            <a:r>
              <a:rPr lang="en-US" sz="1800" b="1" dirty="0">
                <a:solidFill>
                  <a:schemeClr val="dk1"/>
                </a:solidFill>
                <a:latin typeface="Arial"/>
                <a:ea typeface="Arial"/>
                <a:cs typeface="Arial"/>
                <a:sym typeface="Arial"/>
              </a:rPr>
              <a:t> pot </a:t>
            </a:r>
            <a:r>
              <a:rPr lang="en-US" sz="1800" b="1" dirty="0" err="1">
                <a:solidFill>
                  <a:schemeClr val="dk1"/>
                </a:solidFill>
                <a:latin typeface="Arial"/>
                <a:ea typeface="Arial"/>
                <a:cs typeface="Arial"/>
                <a:sym typeface="Arial"/>
              </a:rPr>
              <a:t>stabili</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obiective</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personale</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și</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planuri</a:t>
            </a:r>
            <a:r>
              <a:rPr lang="en-US" sz="1800" b="1" dirty="0">
                <a:solidFill>
                  <a:schemeClr val="dk1"/>
                </a:solidFill>
                <a:latin typeface="Arial"/>
                <a:ea typeface="Arial"/>
                <a:cs typeface="Arial"/>
                <a:sym typeface="Arial"/>
              </a:rPr>
              <a:t> de </a:t>
            </a:r>
            <a:r>
              <a:rPr lang="en-US" sz="1800" b="1" dirty="0" err="1">
                <a:solidFill>
                  <a:schemeClr val="dk1"/>
                </a:solidFill>
                <a:latin typeface="Arial"/>
                <a:ea typeface="Arial"/>
                <a:cs typeface="Arial"/>
                <a:sym typeface="Arial"/>
              </a:rPr>
              <a:t>antrenament</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adaptate</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vârstei</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și</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sănătății</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în</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colaborare</a:t>
            </a:r>
            <a:r>
              <a:rPr lang="en-US" sz="1800" b="1" dirty="0">
                <a:solidFill>
                  <a:schemeClr val="dk1"/>
                </a:solidFill>
                <a:latin typeface="Arial"/>
                <a:ea typeface="Arial"/>
                <a:cs typeface="Arial"/>
                <a:sym typeface="Arial"/>
              </a:rPr>
              <a:t> cu un </a:t>
            </a:r>
            <a:r>
              <a:rPr lang="en-US" sz="1800" b="1" dirty="0" err="1">
                <a:solidFill>
                  <a:schemeClr val="dk1"/>
                </a:solidFill>
                <a:latin typeface="Arial"/>
                <a:ea typeface="Arial"/>
                <a:cs typeface="Arial"/>
                <a:sym typeface="Arial"/>
              </a:rPr>
              <a:t>antrenor</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sau</a:t>
            </a:r>
            <a:r>
              <a:rPr lang="en-US" sz="1800" b="1" dirty="0">
                <a:solidFill>
                  <a:schemeClr val="dk1"/>
                </a:solidFill>
                <a:latin typeface="Arial"/>
                <a:ea typeface="Arial"/>
                <a:cs typeface="Arial"/>
                <a:sym typeface="Arial"/>
              </a:rPr>
              <a:t> un specialist </a:t>
            </a:r>
            <a:r>
              <a:rPr lang="en-US" sz="1800" b="1" dirty="0" err="1">
                <a:solidFill>
                  <a:schemeClr val="dk1"/>
                </a:solidFill>
                <a:latin typeface="Arial"/>
                <a:ea typeface="Arial"/>
                <a:cs typeface="Arial"/>
                <a:sym typeface="Arial"/>
              </a:rPr>
              <a:t>în</a:t>
            </a:r>
            <a:r>
              <a:rPr lang="en-US" sz="1800" b="1" dirty="0">
                <a:solidFill>
                  <a:schemeClr val="dk1"/>
                </a:solidFill>
                <a:latin typeface="Arial"/>
                <a:ea typeface="Arial"/>
                <a:cs typeface="Arial"/>
                <a:sym typeface="Arial"/>
              </a:rPr>
              <a:t> fitness. </a:t>
            </a:r>
            <a:endParaRPr dirty="0"/>
          </a:p>
          <a:p>
            <a:pPr marL="0" marR="0" lvl="0" indent="0" algn="l" rtl="0">
              <a:spcBef>
                <a:spcPts val="0"/>
              </a:spcBef>
              <a:spcAft>
                <a:spcPts val="0"/>
              </a:spcAft>
              <a:buNone/>
            </a:pP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Aceștia</a:t>
            </a:r>
            <a:r>
              <a:rPr lang="en-US" sz="1800" b="1" dirty="0">
                <a:solidFill>
                  <a:schemeClr val="dk1"/>
                </a:solidFill>
                <a:latin typeface="Arial"/>
                <a:ea typeface="Arial"/>
                <a:cs typeface="Arial"/>
                <a:sym typeface="Arial"/>
              </a:rPr>
              <a:t> pot </a:t>
            </a:r>
            <a:r>
              <a:rPr lang="en-US" sz="1800" b="1" dirty="0" err="1">
                <a:solidFill>
                  <a:schemeClr val="dk1"/>
                </a:solidFill>
                <a:latin typeface="Arial"/>
                <a:ea typeface="Arial"/>
                <a:cs typeface="Arial"/>
                <a:sym typeface="Arial"/>
              </a:rPr>
              <a:t>utiliza</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tehnologii</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purtabile</a:t>
            </a:r>
            <a:r>
              <a:rPr lang="en-US" sz="1800" b="1" dirty="0">
                <a:solidFill>
                  <a:schemeClr val="dk1"/>
                </a:solidFill>
                <a:latin typeface="Arial"/>
                <a:ea typeface="Arial"/>
                <a:cs typeface="Arial"/>
                <a:sym typeface="Arial"/>
              </a:rPr>
              <a:t>, cum </a:t>
            </a:r>
            <a:r>
              <a:rPr lang="en-US" sz="1800" b="1" dirty="0" err="1">
                <a:solidFill>
                  <a:schemeClr val="dk1"/>
                </a:solidFill>
                <a:latin typeface="Arial"/>
                <a:ea typeface="Arial"/>
                <a:cs typeface="Arial"/>
                <a:sym typeface="Arial"/>
              </a:rPr>
              <a:t>ar</a:t>
            </a:r>
            <a:r>
              <a:rPr lang="en-US" sz="1800" b="1" dirty="0">
                <a:solidFill>
                  <a:schemeClr val="dk1"/>
                </a:solidFill>
                <a:latin typeface="Arial"/>
                <a:ea typeface="Arial"/>
                <a:cs typeface="Arial"/>
                <a:sym typeface="Arial"/>
              </a:rPr>
              <a:t> fi </a:t>
            </a:r>
            <a:r>
              <a:rPr lang="en-US" sz="1800" b="1" dirty="0" err="1">
                <a:solidFill>
                  <a:schemeClr val="dk1"/>
                </a:solidFill>
                <a:latin typeface="Arial"/>
                <a:ea typeface="Arial"/>
                <a:cs typeface="Arial"/>
                <a:sym typeface="Arial"/>
              </a:rPr>
              <a:t>brățările</a:t>
            </a:r>
            <a:r>
              <a:rPr lang="en-US" sz="1800" b="1" dirty="0">
                <a:solidFill>
                  <a:schemeClr val="dk1"/>
                </a:solidFill>
                <a:latin typeface="Arial"/>
                <a:ea typeface="Arial"/>
                <a:cs typeface="Arial"/>
                <a:sym typeface="Arial"/>
              </a:rPr>
              <a:t> de fitness </a:t>
            </a:r>
            <a:r>
              <a:rPr lang="en-US" sz="1800" b="1" dirty="0" err="1">
                <a:solidFill>
                  <a:schemeClr val="dk1"/>
                </a:solidFill>
                <a:latin typeface="Arial"/>
                <a:ea typeface="Arial"/>
                <a:cs typeface="Arial"/>
                <a:sym typeface="Arial"/>
              </a:rPr>
              <a:t>sau</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ceasurile</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inteligente</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pentru</a:t>
            </a:r>
            <a:r>
              <a:rPr lang="en-US" sz="1800" b="1" dirty="0">
                <a:solidFill>
                  <a:schemeClr val="dk1"/>
                </a:solidFill>
                <a:latin typeface="Arial"/>
                <a:ea typeface="Arial"/>
                <a:cs typeface="Arial"/>
                <a:sym typeface="Arial"/>
              </a:rPr>
              <a:t> a </a:t>
            </a:r>
            <a:r>
              <a:rPr lang="en-US" sz="1800" b="1" dirty="0" err="1">
                <a:solidFill>
                  <a:schemeClr val="dk1"/>
                </a:solidFill>
                <a:latin typeface="Arial"/>
                <a:ea typeface="Arial"/>
                <a:cs typeface="Arial"/>
                <a:sym typeface="Arial"/>
              </a:rPr>
              <a:t>monitoriza</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activitatea</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fizică</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și</a:t>
            </a:r>
            <a:r>
              <a:rPr lang="en-US" sz="1800" b="1" dirty="0">
                <a:solidFill>
                  <a:schemeClr val="dk1"/>
                </a:solidFill>
                <a:latin typeface="Arial"/>
                <a:ea typeface="Arial"/>
                <a:cs typeface="Arial"/>
                <a:sym typeface="Arial"/>
              </a:rPr>
              <a:t> a </a:t>
            </a:r>
            <a:r>
              <a:rPr lang="en-US" sz="1800" b="1" dirty="0" err="1">
                <a:solidFill>
                  <a:schemeClr val="dk1"/>
                </a:solidFill>
                <a:latin typeface="Arial"/>
                <a:ea typeface="Arial"/>
                <a:cs typeface="Arial"/>
                <a:sym typeface="Arial"/>
              </a:rPr>
              <a:t>primi</a:t>
            </a:r>
            <a:r>
              <a:rPr lang="en-US" sz="1800" b="1" dirty="0">
                <a:solidFill>
                  <a:schemeClr val="dk1"/>
                </a:solidFill>
                <a:latin typeface="Arial"/>
                <a:ea typeface="Arial"/>
                <a:cs typeface="Arial"/>
                <a:sym typeface="Arial"/>
              </a:rPr>
              <a:t> feedback </a:t>
            </a:r>
            <a:r>
              <a:rPr lang="en-US" sz="1800" b="1" dirty="0" err="1">
                <a:solidFill>
                  <a:schemeClr val="dk1"/>
                </a:solidFill>
                <a:latin typeface="Arial"/>
                <a:ea typeface="Arial"/>
                <a:cs typeface="Arial"/>
                <a:sym typeface="Arial"/>
              </a:rPr>
              <a:t>în</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timp</a:t>
            </a:r>
            <a:r>
              <a:rPr lang="en-US" sz="1800" b="1" dirty="0">
                <a:solidFill>
                  <a:schemeClr val="dk1"/>
                </a:solidFill>
                <a:latin typeface="Arial"/>
                <a:ea typeface="Arial"/>
                <a:cs typeface="Arial"/>
                <a:sym typeface="Arial"/>
              </a:rPr>
              <a:t> real, care </a:t>
            </a:r>
            <a:r>
              <a:rPr lang="en-US" sz="1800" b="1" dirty="0" err="1">
                <a:solidFill>
                  <a:schemeClr val="dk1"/>
                </a:solidFill>
                <a:latin typeface="Arial"/>
                <a:ea typeface="Arial"/>
                <a:cs typeface="Arial"/>
                <a:sym typeface="Arial"/>
              </a:rPr>
              <a:t>poate</a:t>
            </a:r>
            <a:r>
              <a:rPr lang="en-US" sz="1800" b="1" dirty="0">
                <a:solidFill>
                  <a:schemeClr val="dk1"/>
                </a:solidFill>
                <a:latin typeface="Arial"/>
                <a:ea typeface="Arial"/>
                <a:cs typeface="Arial"/>
                <a:sym typeface="Arial"/>
              </a:rPr>
              <a:t> fi o </a:t>
            </a:r>
            <a:r>
              <a:rPr lang="en-US" sz="1800" b="1" dirty="0" err="1">
                <a:solidFill>
                  <a:schemeClr val="dk1"/>
                </a:solidFill>
                <a:latin typeface="Arial"/>
                <a:ea typeface="Arial"/>
                <a:cs typeface="Arial"/>
                <a:sym typeface="Arial"/>
              </a:rPr>
              <a:t>sursă</a:t>
            </a:r>
            <a:r>
              <a:rPr lang="en-US" sz="1800" b="1" dirty="0">
                <a:solidFill>
                  <a:schemeClr val="dk1"/>
                </a:solidFill>
                <a:latin typeface="Arial"/>
                <a:ea typeface="Arial"/>
                <a:cs typeface="Arial"/>
                <a:sym typeface="Arial"/>
              </a:rPr>
              <a:t> de </a:t>
            </a:r>
            <a:r>
              <a:rPr lang="en-US" sz="1800" b="1" dirty="0" err="1">
                <a:solidFill>
                  <a:schemeClr val="dk1"/>
                </a:solidFill>
                <a:latin typeface="Arial"/>
                <a:ea typeface="Arial"/>
                <a:cs typeface="Arial"/>
                <a:sym typeface="Arial"/>
              </a:rPr>
              <a:t>motivație</a:t>
            </a:r>
            <a:r>
              <a:rPr lang="en-US" sz="1800" b="1" dirty="0">
                <a:solidFill>
                  <a:schemeClr val="dk1"/>
                </a:solidFill>
                <a:latin typeface="Arial"/>
                <a:ea typeface="Arial"/>
                <a:cs typeface="Arial"/>
                <a:sym typeface="Arial"/>
              </a:rPr>
              <a:t>.</a:t>
            </a:r>
            <a:endParaRPr sz="1800" dirty="0">
              <a:solidFill>
                <a:schemeClr val="dk1"/>
              </a:solidFill>
              <a:latin typeface="Arial"/>
              <a:ea typeface="Arial"/>
              <a:cs typeface="Arial"/>
              <a:sym typeface="Arial"/>
            </a:endParaRPr>
          </a:p>
        </p:txBody>
      </p:sp>
      <p:sp>
        <p:nvSpPr>
          <p:cNvPr id="320" name="Google Shape;320;p20"/>
          <p:cNvSpPr/>
          <p:nvPr/>
        </p:nvSpPr>
        <p:spPr>
          <a:xfrm>
            <a:off x="6327063" y="1581290"/>
            <a:ext cx="749700" cy="576000"/>
          </a:xfrm>
          <a:prstGeom prst="stripedRightArrow">
            <a:avLst>
              <a:gd name="adj1" fmla="val 50000"/>
              <a:gd name="adj2" fmla="val 50000"/>
            </a:avLst>
          </a:prstGeom>
          <a:solidFill>
            <a:schemeClr val="accent1"/>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21" name="Google Shape;321;p20"/>
          <p:cNvPicPr preferRelativeResize="0"/>
          <p:nvPr/>
        </p:nvPicPr>
        <p:blipFill rotWithShape="1">
          <a:blip r:embed="rId3">
            <a:alphaModFix/>
          </a:blip>
          <a:srcRect/>
          <a:stretch/>
        </p:blipFill>
        <p:spPr>
          <a:xfrm>
            <a:off x="9025128" y="5137160"/>
            <a:ext cx="2452733" cy="163515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1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1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21"/>
          <p:cNvSpPr txBox="1"/>
          <p:nvPr/>
        </p:nvSpPr>
        <p:spPr>
          <a:xfrm>
            <a:off x="944574" y="1603675"/>
            <a:ext cx="7852943" cy="452431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Arial"/>
                <a:ea typeface="Arial"/>
                <a:cs typeface="Arial"/>
                <a:sym typeface="Arial"/>
              </a:rPr>
              <a:t>2. </a:t>
            </a:r>
            <a:r>
              <a:rPr lang="en-US" sz="1800" dirty="0" err="1">
                <a:solidFill>
                  <a:schemeClr val="dk1"/>
                </a:solidFill>
                <a:latin typeface="Arial"/>
                <a:ea typeface="Arial"/>
                <a:cs typeface="Arial"/>
                <a:sym typeface="Arial"/>
              </a:rPr>
              <a:t>Nivelul</a:t>
            </a:r>
            <a:r>
              <a:rPr lang="en-US" sz="1800" dirty="0">
                <a:solidFill>
                  <a:schemeClr val="dk1"/>
                </a:solidFill>
                <a:latin typeface="Arial"/>
                <a:ea typeface="Arial"/>
                <a:cs typeface="Arial"/>
                <a:sym typeface="Arial"/>
              </a:rPr>
              <a:t> social: </a:t>
            </a:r>
            <a:endParaRPr dirty="0"/>
          </a:p>
          <a:p>
            <a:pPr marL="0" marR="0" lvl="0" indent="0" algn="l" rtl="0">
              <a:spcBef>
                <a:spcPts val="0"/>
              </a:spcBef>
              <a:spcAft>
                <a:spcPts val="0"/>
              </a:spcAft>
              <a:buNone/>
            </a:pPr>
            <a:r>
              <a:rPr lang="en-US" sz="1800" dirty="0">
                <a:solidFill>
                  <a:schemeClr val="dk1"/>
                </a:solidFill>
                <a:latin typeface="Arial"/>
                <a:ea typeface="Arial"/>
                <a:cs typeface="Arial"/>
                <a:sym typeface="Arial"/>
              </a:rPr>
              <a:t>- Pot </a:t>
            </a:r>
            <a:r>
              <a:rPr lang="en-US" sz="1800" dirty="0" err="1">
                <a:solidFill>
                  <a:schemeClr val="dk1"/>
                </a:solidFill>
                <a:latin typeface="Arial"/>
                <a:ea typeface="Arial"/>
                <a:cs typeface="Arial"/>
                <a:sym typeface="Arial"/>
              </a:rPr>
              <a:t>implica</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membrii</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familiei</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prietenii</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sau</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vecinii</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angajații</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azilului</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în</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activități</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comune</a:t>
            </a:r>
            <a:r>
              <a:rPr lang="en-US" sz="1800" dirty="0">
                <a:solidFill>
                  <a:schemeClr val="dk1"/>
                </a:solidFill>
                <a:latin typeface="Arial"/>
                <a:ea typeface="Arial"/>
                <a:cs typeface="Arial"/>
                <a:sym typeface="Arial"/>
              </a:rPr>
              <a:t>, cum </a:t>
            </a:r>
            <a:r>
              <a:rPr lang="en-US" sz="1800" dirty="0" err="1">
                <a:solidFill>
                  <a:schemeClr val="dk1"/>
                </a:solidFill>
                <a:latin typeface="Arial"/>
                <a:ea typeface="Arial"/>
                <a:cs typeface="Arial"/>
                <a:sym typeface="Arial"/>
              </a:rPr>
              <a:t>ar</a:t>
            </a:r>
            <a:r>
              <a:rPr lang="en-US" sz="1800" dirty="0">
                <a:solidFill>
                  <a:schemeClr val="dk1"/>
                </a:solidFill>
                <a:latin typeface="Arial"/>
                <a:ea typeface="Arial"/>
                <a:cs typeface="Arial"/>
                <a:sym typeface="Arial"/>
              </a:rPr>
              <a:t> fi </a:t>
            </a:r>
            <a:r>
              <a:rPr lang="en-US" sz="1800" dirty="0" err="1">
                <a:solidFill>
                  <a:schemeClr val="dk1"/>
                </a:solidFill>
                <a:latin typeface="Arial"/>
                <a:ea typeface="Arial"/>
                <a:cs typeface="Arial"/>
                <a:sym typeface="Arial"/>
              </a:rPr>
              <a:t>plimbări</a:t>
            </a:r>
            <a:r>
              <a:rPr lang="en-US" sz="1800" dirty="0">
                <a:solidFill>
                  <a:schemeClr val="dk1"/>
                </a:solidFill>
                <a:latin typeface="Arial"/>
                <a:ea typeface="Arial"/>
                <a:cs typeface="Arial"/>
                <a:sym typeface="Arial"/>
              </a:rPr>
              <a:t> regulate </a:t>
            </a:r>
            <a:r>
              <a:rPr lang="en-US" sz="1800" dirty="0" err="1">
                <a:solidFill>
                  <a:schemeClr val="dk1"/>
                </a:solidFill>
                <a:latin typeface="Arial"/>
                <a:ea typeface="Arial"/>
                <a:cs typeface="Arial"/>
                <a:sym typeface="Arial"/>
              </a:rPr>
              <a:t>prin</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cartier</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sau</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organizarea</a:t>
            </a:r>
            <a:r>
              <a:rPr lang="en-US" sz="1800" dirty="0">
                <a:solidFill>
                  <a:schemeClr val="dk1"/>
                </a:solidFill>
                <a:latin typeface="Arial"/>
                <a:ea typeface="Arial"/>
                <a:cs typeface="Arial"/>
                <a:sym typeface="Arial"/>
              </a:rPr>
              <a:t> de </a:t>
            </a:r>
            <a:r>
              <a:rPr lang="en-US" sz="1800" dirty="0" err="1">
                <a:solidFill>
                  <a:schemeClr val="dk1"/>
                </a:solidFill>
                <a:latin typeface="Arial"/>
                <a:ea typeface="Arial"/>
                <a:cs typeface="Arial"/>
                <a:sym typeface="Arial"/>
              </a:rPr>
              <a:t>activități</a:t>
            </a:r>
            <a:r>
              <a:rPr lang="en-US" sz="1800" dirty="0">
                <a:solidFill>
                  <a:schemeClr val="dk1"/>
                </a:solidFill>
                <a:latin typeface="Arial"/>
                <a:ea typeface="Arial"/>
                <a:cs typeface="Arial"/>
                <a:sym typeface="Arial"/>
              </a:rPr>
              <a:t> sportive de </a:t>
            </a:r>
            <a:r>
              <a:rPr lang="en-US" sz="1800" dirty="0" err="1">
                <a:solidFill>
                  <a:schemeClr val="dk1"/>
                </a:solidFill>
                <a:latin typeface="Arial"/>
                <a:ea typeface="Arial"/>
                <a:cs typeface="Arial"/>
                <a:sym typeface="Arial"/>
              </a:rPr>
              <a:t>echipă</a:t>
            </a:r>
            <a:r>
              <a:rPr lang="en-US" sz="1800" dirty="0">
                <a:solidFill>
                  <a:schemeClr val="dk1"/>
                </a:solidFill>
                <a:latin typeface="Arial"/>
                <a:ea typeface="Arial"/>
                <a:cs typeface="Arial"/>
                <a:sym typeface="Arial"/>
              </a:rPr>
              <a:t>; </a:t>
            </a:r>
            <a:endParaRPr dirty="0"/>
          </a:p>
          <a:p>
            <a:pPr marL="0" marR="0" lvl="0" indent="0" algn="l" rtl="0">
              <a:spcBef>
                <a:spcPts val="0"/>
              </a:spcBef>
              <a:spcAft>
                <a:spcPts val="0"/>
              </a:spcAft>
              <a:buNone/>
            </a:pPr>
            <a:r>
              <a:rPr lang="en-US" sz="1800" dirty="0">
                <a:solidFill>
                  <a:schemeClr val="dk1"/>
                </a:solidFill>
                <a:latin typeface="Arial"/>
                <a:ea typeface="Arial"/>
                <a:cs typeface="Arial"/>
                <a:sym typeface="Arial"/>
              </a:rPr>
              <a:t>Pot </a:t>
            </a:r>
            <a:r>
              <a:rPr lang="en-US" sz="1800" dirty="0" err="1">
                <a:solidFill>
                  <a:schemeClr val="dk1"/>
                </a:solidFill>
                <a:latin typeface="Arial"/>
                <a:ea typeface="Arial"/>
                <a:cs typeface="Arial"/>
                <a:sym typeface="Arial"/>
              </a:rPr>
              <a:t>implica</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comunitatea</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locală</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și</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organizațiile</a:t>
            </a:r>
            <a:r>
              <a:rPr lang="en-US" sz="1800" dirty="0">
                <a:solidFill>
                  <a:schemeClr val="dk1"/>
                </a:solidFill>
                <a:latin typeface="Arial"/>
                <a:ea typeface="Arial"/>
                <a:cs typeface="Arial"/>
                <a:sym typeface="Arial"/>
              </a:rPr>
              <a:t> locale </a:t>
            </a:r>
            <a:r>
              <a:rPr lang="en-US" sz="1800" dirty="0" err="1">
                <a:solidFill>
                  <a:schemeClr val="dk1"/>
                </a:solidFill>
                <a:latin typeface="Arial"/>
                <a:ea typeface="Arial"/>
                <a:cs typeface="Arial"/>
                <a:sym typeface="Arial"/>
              </a:rPr>
              <a:t>pentru</a:t>
            </a:r>
            <a:r>
              <a:rPr lang="en-US" sz="1800" dirty="0">
                <a:solidFill>
                  <a:schemeClr val="dk1"/>
                </a:solidFill>
                <a:latin typeface="Arial"/>
                <a:ea typeface="Arial"/>
                <a:cs typeface="Arial"/>
                <a:sym typeface="Arial"/>
              </a:rPr>
              <a:t> a </a:t>
            </a:r>
            <a:r>
              <a:rPr lang="en-US" sz="1800" dirty="0" err="1">
                <a:solidFill>
                  <a:schemeClr val="dk1"/>
                </a:solidFill>
                <a:latin typeface="Arial"/>
                <a:ea typeface="Arial"/>
                <a:cs typeface="Arial"/>
                <a:sym typeface="Arial"/>
              </a:rPr>
              <a:t>organiza</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evenimente</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și</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programe</a:t>
            </a:r>
            <a:r>
              <a:rPr lang="en-US" sz="1800" dirty="0">
                <a:solidFill>
                  <a:schemeClr val="dk1"/>
                </a:solidFill>
                <a:latin typeface="Arial"/>
                <a:ea typeface="Arial"/>
                <a:cs typeface="Arial"/>
                <a:sym typeface="Arial"/>
              </a:rPr>
              <a:t> de </a:t>
            </a:r>
            <a:r>
              <a:rPr lang="en-US" sz="1800" dirty="0" err="1">
                <a:solidFill>
                  <a:schemeClr val="dk1"/>
                </a:solidFill>
                <a:latin typeface="Arial"/>
                <a:ea typeface="Arial"/>
                <a:cs typeface="Arial"/>
                <a:sym typeface="Arial"/>
              </a:rPr>
              <a:t>activitate</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fizică</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adecvate</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vârstei</a:t>
            </a:r>
            <a:r>
              <a:rPr lang="en-US" sz="1800" dirty="0">
                <a:solidFill>
                  <a:schemeClr val="dk1"/>
                </a:solidFill>
                <a:latin typeface="Arial"/>
                <a:ea typeface="Arial"/>
                <a:cs typeface="Arial"/>
                <a:sym typeface="Arial"/>
              </a:rPr>
              <a:t>, cum </a:t>
            </a:r>
            <a:r>
              <a:rPr lang="en-US" sz="1800" dirty="0" err="1">
                <a:solidFill>
                  <a:schemeClr val="dk1"/>
                </a:solidFill>
                <a:latin typeface="Arial"/>
                <a:ea typeface="Arial"/>
                <a:cs typeface="Arial"/>
                <a:sym typeface="Arial"/>
              </a:rPr>
              <a:t>ar</a:t>
            </a:r>
            <a:r>
              <a:rPr lang="en-US" sz="1800" dirty="0">
                <a:solidFill>
                  <a:schemeClr val="dk1"/>
                </a:solidFill>
                <a:latin typeface="Arial"/>
                <a:ea typeface="Arial"/>
                <a:cs typeface="Arial"/>
                <a:sym typeface="Arial"/>
              </a:rPr>
              <a:t> fi </a:t>
            </a:r>
            <a:r>
              <a:rPr lang="en-US" sz="1800" dirty="0" err="1">
                <a:solidFill>
                  <a:schemeClr val="dk1"/>
                </a:solidFill>
                <a:latin typeface="Arial"/>
                <a:ea typeface="Arial"/>
                <a:cs typeface="Arial"/>
                <a:sym typeface="Arial"/>
              </a:rPr>
              <a:t>maratoane</a:t>
            </a:r>
            <a:r>
              <a:rPr lang="en-US" sz="1800" dirty="0">
                <a:solidFill>
                  <a:schemeClr val="dk1"/>
                </a:solidFill>
                <a:latin typeface="Arial"/>
                <a:ea typeface="Arial"/>
                <a:cs typeface="Arial"/>
                <a:sym typeface="Arial"/>
              </a:rPr>
              <a:t> de </a:t>
            </a:r>
            <a:r>
              <a:rPr lang="en-US" sz="1800" dirty="0" err="1">
                <a:solidFill>
                  <a:schemeClr val="dk1"/>
                </a:solidFill>
                <a:latin typeface="Arial"/>
                <a:ea typeface="Arial"/>
                <a:cs typeface="Arial"/>
                <a:sym typeface="Arial"/>
              </a:rPr>
              <a:t>caritate</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sau</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cursuri</a:t>
            </a:r>
            <a:r>
              <a:rPr lang="en-US" sz="1800" dirty="0">
                <a:solidFill>
                  <a:schemeClr val="dk1"/>
                </a:solidFill>
                <a:latin typeface="Arial"/>
                <a:ea typeface="Arial"/>
                <a:cs typeface="Arial"/>
                <a:sym typeface="Arial"/>
              </a:rPr>
              <a:t> de </a:t>
            </a:r>
            <a:r>
              <a:rPr lang="en-US" sz="1800" dirty="0" err="1">
                <a:solidFill>
                  <a:schemeClr val="dk1"/>
                </a:solidFill>
                <a:latin typeface="Arial"/>
                <a:ea typeface="Arial"/>
                <a:cs typeface="Arial"/>
                <a:sym typeface="Arial"/>
              </a:rPr>
              <a:t>dans</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în</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grup</a:t>
            </a:r>
            <a:r>
              <a:rPr lang="en-US" sz="1800" dirty="0">
                <a:solidFill>
                  <a:schemeClr val="dk1"/>
                </a:solidFill>
                <a:latin typeface="Arial"/>
                <a:ea typeface="Arial"/>
                <a:cs typeface="Arial"/>
                <a:sym typeface="Arial"/>
              </a:rPr>
              <a:t>. </a:t>
            </a:r>
            <a:endParaRPr dirty="0"/>
          </a:p>
          <a:p>
            <a:pPr marL="0" marR="0" lvl="0" indent="0" algn="l" rtl="0">
              <a:spcBef>
                <a:spcPts val="0"/>
              </a:spcBef>
              <a:spcAft>
                <a:spcPts val="0"/>
              </a:spcAft>
              <a:buNone/>
            </a:pPr>
            <a:endParaRPr sz="1800" dirty="0">
              <a:solidFill>
                <a:schemeClr val="dk1"/>
              </a:solidFill>
              <a:latin typeface="Arial"/>
              <a:ea typeface="Arial"/>
              <a:cs typeface="Arial"/>
              <a:sym typeface="Arial"/>
            </a:endParaRPr>
          </a:p>
          <a:p>
            <a:pPr marL="0" marR="0" lvl="0" indent="0" algn="l" rtl="0">
              <a:spcBef>
                <a:spcPts val="0"/>
              </a:spcBef>
              <a:spcAft>
                <a:spcPts val="0"/>
              </a:spcAft>
              <a:buNone/>
            </a:pPr>
            <a:r>
              <a:rPr lang="en-US" sz="1800" dirty="0">
                <a:solidFill>
                  <a:schemeClr val="dk1"/>
                </a:solidFill>
                <a:latin typeface="Arial"/>
                <a:ea typeface="Arial"/>
                <a:cs typeface="Arial"/>
                <a:sym typeface="Arial"/>
              </a:rPr>
              <a:t>3. </a:t>
            </a:r>
            <a:r>
              <a:rPr lang="en-US" sz="1800" dirty="0" err="1">
                <a:solidFill>
                  <a:schemeClr val="dk1"/>
                </a:solidFill>
                <a:latin typeface="Arial"/>
                <a:ea typeface="Arial"/>
                <a:cs typeface="Arial"/>
                <a:sym typeface="Arial"/>
              </a:rPr>
              <a:t>Nivelul</a:t>
            </a:r>
            <a:r>
              <a:rPr lang="en-US" sz="1800" dirty="0">
                <a:solidFill>
                  <a:schemeClr val="dk1"/>
                </a:solidFill>
                <a:latin typeface="Arial"/>
                <a:ea typeface="Arial"/>
                <a:cs typeface="Arial"/>
                <a:sym typeface="Arial"/>
              </a:rPr>
              <a:t> de </a:t>
            </a:r>
            <a:r>
              <a:rPr lang="en-US" sz="1800" dirty="0" err="1">
                <a:solidFill>
                  <a:schemeClr val="dk1"/>
                </a:solidFill>
                <a:latin typeface="Arial"/>
                <a:ea typeface="Arial"/>
                <a:cs typeface="Arial"/>
                <a:sym typeface="Arial"/>
              </a:rPr>
              <a:t>mediu</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și</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infrastructură</a:t>
            </a:r>
            <a:r>
              <a:rPr lang="en-US" sz="1800" dirty="0">
                <a:solidFill>
                  <a:schemeClr val="dk1"/>
                </a:solidFill>
                <a:latin typeface="Arial"/>
                <a:ea typeface="Arial"/>
                <a:cs typeface="Arial"/>
                <a:sym typeface="Arial"/>
              </a:rPr>
              <a:t>: </a:t>
            </a:r>
            <a:endParaRPr dirty="0"/>
          </a:p>
          <a:p>
            <a:pPr marL="0" marR="0" lvl="0" indent="0" algn="l" rtl="0">
              <a:spcBef>
                <a:spcPts val="0"/>
              </a:spcBef>
              <a:spcAft>
                <a:spcPts val="0"/>
              </a:spcAft>
              <a:buNone/>
            </a:pP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Ei</a:t>
            </a:r>
            <a:r>
              <a:rPr lang="en-US" sz="1800" dirty="0">
                <a:solidFill>
                  <a:schemeClr val="dk1"/>
                </a:solidFill>
                <a:latin typeface="Arial"/>
                <a:ea typeface="Arial"/>
                <a:cs typeface="Arial"/>
                <a:sym typeface="Arial"/>
              </a:rPr>
              <a:t> pot </a:t>
            </a:r>
            <a:r>
              <a:rPr lang="en-US" sz="1800" dirty="0" err="1">
                <a:solidFill>
                  <a:schemeClr val="dk1"/>
                </a:solidFill>
                <a:latin typeface="Arial"/>
                <a:ea typeface="Arial"/>
                <a:cs typeface="Arial"/>
                <a:sym typeface="Arial"/>
              </a:rPr>
              <a:t>explora</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facilitățile</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comunitare</a:t>
            </a:r>
            <a:r>
              <a:rPr lang="en-US" sz="1800" dirty="0">
                <a:solidFill>
                  <a:schemeClr val="dk1"/>
                </a:solidFill>
                <a:latin typeface="Arial"/>
                <a:ea typeface="Arial"/>
                <a:cs typeface="Arial"/>
                <a:sym typeface="Arial"/>
              </a:rPr>
              <a:t>, cum </a:t>
            </a:r>
            <a:r>
              <a:rPr lang="en-US" sz="1800" dirty="0" err="1">
                <a:solidFill>
                  <a:schemeClr val="dk1"/>
                </a:solidFill>
                <a:latin typeface="Arial"/>
                <a:ea typeface="Arial"/>
                <a:cs typeface="Arial"/>
                <a:sym typeface="Arial"/>
              </a:rPr>
              <a:t>ar</a:t>
            </a:r>
            <a:r>
              <a:rPr lang="en-US" sz="1800" dirty="0">
                <a:solidFill>
                  <a:schemeClr val="dk1"/>
                </a:solidFill>
                <a:latin typeface="Arial"/>
                <a:ea typeface="Arial"/>
                <a:cs typeface="Arial"/>
                <a:sym typeface="Arial"/>
              </a:rPr>
              <a:t> fi </a:t>
            </a:r>
            <a:r>
              <a:rPr lang="en-US" sz="1800" dirty="0" err="1">
                <a:solidFill>
                  <a:schemeClr val="dk1"/>
                </a:solidFill>
                <a:latin typeface="Arial"/>
                <a:ea typeface="Arial"/>
                <a:cs typeface="Arial"/>
                <a:sym typeface="Arial"/>
              </a:rPr>
              <a:t>centrele</a:t>
            </a:r>
            <a:r>
              <a:rPr lang="en-US" sz="1800" dirty="0">
                <a:solidFill>
                  <a:schemeClr val="dk1"/>
                </a:solidFill>
                <a:latin typeface="Arial"/>
                <a:ea typeface="Arial"/>
                <a:cs typeface="Arial"/>
                <a:sym typeface="Arial"/>
              </a:rPr>
              <a:t> de fitness </a:t>
            </a:r>
            <a:r>
              <a:rPr lang="en-US" sz="1800" dirty="0" err="1">
                <a:solidFill>
                  <a:schemeClr val="dk1"/>
                </a:solidFill>
                <a:latin typeface="Arial"/>
                <a:ea typeface="Arial"/>
                <a:cs typeface="Arial"/>
                <a:sym typeface="Arial"/>
              </a:rPr>
              <a:t>adecvate</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vârstei</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sau</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centrele</a:t>
            </a:r>
            <a:r>
              <a:rPr lang="en-US" sz="1800" dirty="0">
                <a:solidFill>
                  <a:schemeClr val="dk1"/>
                </a:solidFill>
                <a:latin typeface="Arial"/>
                <a:ea typeface="Arial"/>
                <a:cs typeface="Arial"/>
                <a:sym typeface="Arial"/>
              </a:rPr>
              <a:t> de </a:t>
            </a:r>
            <a:r>
              <a:rPr lang="en-US" sz="1800" dirty="0" err="1">
                <a:solidFill>
                  <a:schemeClr val="dk1"/>
                </a:solidFill>
                <a:latin typeface="Arial"/>
                <a:ea typeface="Arial"/>
                <a:cs typeface="Arial"/>
                <a:sym typeface="Arial"/>
              </a:rPr>
              <a:t>recreere</a:t>
            </a:r>
            <a:r>
              <a:rPr lang="en-US" sz="1800" dirty="0">
                <a:solidFill>
                  <a:schemeClr val="dk1"/>
                </a:solidFill>
                <a:latin typeface="Arial"/>
                <a:ea typeface="Arial"/>
                <a:cs typeface="Arial"/>
                <a:sym typeface="Arial"/>
              </a:rPr>
              <a:t> care </a:t>
            </a:r>
            <a:r>
              <a:rPr lang="en-US" sz="1800" dirty="0" err="1">
                <a:solidFill>
                  <a:schemeClr val="dk1"/>
                </a:solidFill>
                <a:latin typeface="Arial"/>
                <a:ea typeface="Arial"/>
                <a:cs typeface="Arial"/>
                <a:sym typeface="Arial"/>
              </a:rPr>
              <a:t>oferă</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programe</a:t>
            </a:r>
            <a:r>
              <a:rPr lang="en-US" sz="1800" dirty="0">
                <a:solidFill>
                  <a:schemeClr val="dk1"/>
                </a:solidFill>
                <a:latin typeface="Arial"/>
                <a:ea typeface="Arial"/>
                <a:cs typeface="Arial"/>
                <a:sym typeface="Arial"/>
              </a:rPr>
              <a:t> special </a:t>
            </a:r>
            <a:r>
              <a:rPr lang="en-US" sz="1800" dirty="0" err="1">
                <a:solidFill>
                  <a:schemeClr val="dk1"/>
                </a:solidFill>
                <a:latin typeface="Arial"/>
                <a:ea typeface="Arial"/>
                <a:cs typeface="Arial"/>
                <a:sym typeface="Arial"/>
              </a:rPr>
              <a:t>concepute</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pentru</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seniori</a:t>
            </a:r>
            <a:r>
              <a:rPr lang="en-US" sz="1800" dirty="0">
                <a:solidFill>
                  <a:schemeClr val="dk1"/>
                </a:solidFill>
                <a:latin typeface="Arial"/>
                <a:ea typeface="Arial"/>
                <a:cs typeface="Arial"/>
                <a:sym typeface="Arial"/>
              </a:rPr>
              <a:t>. </a:t>
            </a:r>
            <a:endParaRPr dirty="0"/>
          </a:p>
          <a:p>
            <a:pPr marL="0" marR="0" lvl="0" indent="0" algn="l" rtl="0">
              <a:spcBef>
                <a:spcPts val="0"/>
              </a:spcBef>
              <a:spcAft>
                <a:spcPts val="0"/>
              </a:spcAft>
              <a:buNone/>
            </a:pP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Ei</a:t>
            </a:r>
            <a:r>
              <a:rPr lang="en-US" sz="1800" dirty="0">
                <a:solidFill>
                  <a:schemeClr val="dk1"/>
                </a:solidFill>
                <a:latin typeface="Arial"/>
                <a:ea typeface="Arial"/>
                <a:cs typeface="Arial"/>
                <a:sym typeface="Arial"/>
              </a:rPr>
              <a:t> pot </a:t>
            </a:r>
            <a:r>
              <a:rPr lang="en-US" sz="1800" dirty="0" err="1">
                <a:solidFill>
                  <a:schemeClr val="dk1"/>
                </a:solidFill>
                <a:latin typeface="Arial"/>
                <a:ea typeface="Arial"/>
                <a:cs typeface="Arial"/>
                <a:sym typeface="Arial"/>
              </a:rPr>
              <a:t>folosi</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parcurile</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și</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zonele</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verzi</a:t>
            </a:r>
            <a:r>
              <a:rPr lang="en-US" sz="1800" dirty="0">
                <a:solidFill>
                  <a:schemeClr val="dk1"/>
                </a:solidFill>
                <a:latin typeface="Arial"/>
                <a:ea typeface="Arial"/>
                <a:cs typeface="Arial"/>
                <a:sym typeface="Arial"/>
              </a:rPr>
              <a:t> din </a:t>
            </a:r>
            <a:r>
              <a:rPr lang="en-US" sz="1800" dirty="0" err="1">
                <a:solidFill>
                  <a:schemeClr val="dk1"/>
                </a:solidFill>
                <a:latin typeface="Arial"/>
                <a:ea typeface="Arial"/>
                <a:cs typeface="Arial"/>
                <a:sym typeface="Arial"/>
              </a:rPr>
              <a:t>apropierea</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lor</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pentru</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plimbări</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sau</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exerciții</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în</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aer</a:t>
            </a:r>
            <a:r>
              <a:rPr lang="en-US" sz="1800" dirty="0">
                <a:solidFill>
                  <a:schemeClr val="dk1"/>
                </a:solidFill>
                <a:latin typeface="Arial"/>
                <a:ea typeface="Arial"/>
                <a:cs typeface="Arial"/>
                <a:sym typeface="Arial"/>
              </a:rPr>
              <a:t> liber.</a:t>
            </a:r>
            <a:endParaRPr dirty="0"/>
          </a:p>
          <a:p>
            <a:pPr marL="0" marR="0" lvl="0" indent="0" algn="l" rtl="0">
              <a:spcBef>
                <a:spcPts val="0"/>
              </a:spcBef>
              <a:spcAft>
                <a:spcPts val="0"/>
              </a:spcAft>
              <a:buNone/>
            </a:pP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Ei</a:t>
            </a:r>
            <a:r>
              <a:rPr lang="en-US" sz="1800" dirty="0">
                <a:solidFill>
                  <a:schemeClr val="dk1"/>
                </a:solidFill>
                <a:latin typeface="Arial"/>
                <a:ea typeface="Arial"/>
                <a:cs typeface="Arial"/>
                <a:sym typeface="Arial"/>
              </a:rPr>
              <a:t> pot </a:t>
            </a:r>
            <a:r>
              <a:rPr lang="en-US" sz="1800" dirty="0" err="1">
                <a:solidFill>
                  <a:schemeClr val="dk1"/>
                </a:solidFill>
                <a:latin typeface="Arial"/>
                <a:ea typeface="Arial"/>
                <a:cs typeface="Arial"/>
                <a:sym typeface="Arial"/>
              </a:rPr>
              <a:t>implica</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conducerea</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azilului</a:t>
            </a:r>
            <a:r>
              <a:rPr lang="en-US" sz="1800" dirty="0">
                <a:solidFill>
                  <a:schemeClr val="dk1"/>
                </a:solidFill>
                <a:latin typeface="Arial"/>
                <a:ea typeface="Arial"/>
                <a:cs typeface="Arial"/>
                <a:sym typeface="Arial"/>
              </a:rPr>
              <a:t> de </a:t>
            </a:r>
            <a:r>
              <a:rPr lang="en-US" sz="1800" dirty="0" err="1">
                <a:solidFill>
                  <a:schemeClr val="dk1"/>
                </a:solidFill>
                <a:latin typeface="Arial"/>
                <a:ea typeface="Arial"/>
                <a:cs typeface="Arial"/>
                <a:sym typeface="Arial"/>
              </a:rPr>
              <a:t>bătrâni</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administrația</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locală</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și</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organizațiile</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responsabile</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pentru</a:t>
            </a:r>
            <a:r>
              <a:rPr lang="en-US" sz="1800" dirty="0">
                <a:solidFill>
                  <a:schemeClr val="dk1"/>
                </a:solidFill>
                <a:latin typeface="Arial"/>
                <a:ea typeface="Arial"/>
                <a:cs typeface="Arial"/>
                <a:sym typeface="Arial"/>
              </a:rPr>
              <a:t> a </a:t>
            </a:r>
            <a:r>
              <a:rPr lang="en-US" sz="1800" dirty="0" err="1">
                <a:solidFill>
                  <a:schemeClr val="dk1"/>
                </a:solidFill>
                <a:latin typeface="Arial"/>
                <a:ea typeface="Arial"/>
                <a:cs typeface="Arial"/>
                <a:sym typeface="Arial"/>
              </a:rPr>
              <a:t>îmbunătăți</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infrastructura</a:t>
            </a:r>
            <a:r>
              <a:rPr lang="en-US" sz="1800" dirty="0">
                <a:solidFill>
                  <a:schemeClr val="dk1"/>
                </a:solidFill>
                <a:latin typeface="Arial"/>
                <a:ea typeface="Arial"/>
                <a:cs typeface="Arial"/>
                <a:sym typeface="Arial"/>
              </a:rPr>
              <a:t>. </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2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2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2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2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22"/>
          <p:cNvSpPr txBox="1"/>
          <p:nvPr/>
        </p:nvSpPr>
        <p:spPr>
          <a:xfrm>
            <a:off x="2650190" y="503197"/>
            <a:ext cx="8980978" cy="882637"/>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n-US" sz="2400" dirty="0" err="1">
                <a:solidFill>
                  <a:srgbClr val="044458"/>
                </a:solidFill>
                <a:latin typeface="+mn-lt"/>
                <a:ea typeface="Batang"/>
                <a:cs typeface="Batang"/>
                <a:sym typeface="Batang"/>
              </a:rPr>
              <a:t>Comunicarea</a:t>
            </a:r>
            <a:r>
              <a:rPr lang="en-US" sz="2400" dirty="0">
                <a:solidFill>
                  <a:srgbClr val="044458"/>
                </a:solidFill>
                <a:latin typeface="+mn-lt"/>
                <a:ea typeface="Batang"/>
                <a:cs typeface="Batang"/>
                <a:sym typeface="Batang"/>
              </a:rPr>
              <a:t> </a:t>
            </a:r>
            <a:r>
              <a:rPr lang="en-US" sz="2400" dirty="0" err="1">
                <a:solidFill>
                  <a:srgbClr val="044458"/>
                </a:solidFill>
                <a:latin typeface="+mn-lt"/>
                <a:ea typeface="Batang"/>
                <a:cs typeface="Batang"/>
                <a:sym typeface="Batang"/>
              </a:rPr>
              <a:t>eficientă</a:t>
            </a:r>
            <a:r>
              <a:rPr lang="en-US" sz="2400" dirty="0">
                <a:solidFill>
                  <a:srgbClr val="044458"/>
                </a:solidFill>
                <a:latin typeface="+mn-lt"/>
                <a:ea typeface="Batang"/>
                <a:cs typeface="Batang"/>
                <a:sym typeface="Batang"/>
              </a:rPr>
              <a:t> </a:t>
            </a:r>
            <a:r>
              <a:rPr lang="en-US" sz="2400" dirty="0" err="1">
                <a:solidFill>
                  <a:srgbClr val="044458"/>
                </a:solidFill>
                <a:latin typeface="+mn-lt"/>
                <a:ea typeface="Batang"/>
                <a:cs typeface="Batang"/>
                <a:sym typeface="Batang"/>
              </a:rPr>
              <a:t>și</a:t>
            </a:r>
            <a:r>
              <a:rPr lang="en-US" sz="2400" dirty="0">
                <a:solidFill>
                  <a:srgbClr val="044458"/>
                </a:solidFill>
                <a:latin typeface="+mn-lt"/>
                <a:ea typeface="Batang"/>
                <a:cs typeface="Batang"/>
                <a:sym typeface="Batang"/>
              </a:rPr>
              <a:t> </a:t>
            </a:r>
            <a:r>
              <a:rPr lang="en-US" sz="2400" dirty="0" err="1">
                <a:solidFill>
                  <a:srgbClr val="044458"/>
                </a:solidFill>
                <a:latin typeface="+mn-lt"/>
                <a:ea typeface="Batang"/>
                <a:cs typeface="Batang"/>
                <a:sym typeface="Batang"/>
              </a:rPr>
              <a:t>discursul</a:t>
            </a:r>
            <a:r>
              <a:rPr lang="en-US" sz="2400" dirty="0">
                <a:solidFill>
                  <a:srgbClr val="044458"/>
                </a:solidFill>
                <a:latin typeface="+mn-lt"/>
                <a:ea typeface="Batang"/>
                <a:cs typeface="Batang"/>
                <a:sym typeface="Batang"/>
              </a:rPr>
              <a:t> </a:t>
            </a:r>
            <a:r>
              <a:rPr lang="en-US" sz="2400" dirty="0" err="1">
                <a:solidFill>
                  <a:srgbClr val="044458"/>
                </a:solidFill>
                <a:latin typeface="+mn-lt"/>
                <a:ea typeface="Batang"/>
                <a:cs typeface="Batang"/>
                <a:sym typeface="Batang"/>
              </a:rPr>
              <a:t>pozitiv</a:t>
            </a:r>
            <a:r>
              <a:rPr lang="en-US" sz="2400" dirty="0">
                <a:solidFill>
                  <a:srgbClr val="044458"/>
                </a:solidFill>
                <a:latin typeface="+mn-lt"/>
                <a:ea typeface="Batang"/>
                <a:cs typeface="Batang"/>
                <a:sym typeface="Batang"/>
              </a:rPr>
              <a:t> - </a:t>
            </a:r>
            <a:r>
              <a:rPr lang="en-US" sz="2400" dirty="0" err="1">
                <a:solidFill>
                  <a:srgbClr val="044458"/>
                </a:solidFill>
                <a:latin typeface="+mn-lt"/>
                <a:ea typeface="Batang"/>
                <a:cs typeface="Batang"/>
                <a:sym typeface="Batang"/>
              </a:rPr>
              <a:t>concepte</a:t>
            </a:r>
            <a:r>
              <a:rPr lang="en-US" sz="2400" dirty="0">
                <a:solidFill>
                  <a:srgbClr val="044458"/>
                </a:solidFill>
                <a:latin typeface="+mn-lt"/>
                <a:ea typeface="Batang"/>
                <a:cs typeface="Batang"/>
                <a:sym typeface="Batang"/>
              </a:rPr>
              <a:t> </a:t>
            </a:r>
            <a:r>
              <a:rPr lang="en-US" sz="2400" dirty="0" err="1">
                <a:solidFill>
                  <a:srgbClr val="044458"/>
                </a:solidFill>
                <a:latin typeface="+mn-lt"/>
                <a:ea typeface="Batang"/>
                <a:cs typeface="Batang"/>
                <a:sym typeface="Batang"/>
              </a:rPr>
              <a:t>teoretice</a:t>
            </a:r>
            <a:r>
              <a:rPr lang="en-US" sz="2400" dirty="0">
                <a:solidFill>
                  <a:srgbClr val="044458"/>
                </a:solidFill>
                <a:latin typeface="+mn-lt"/>
                <a:ea typeface="Batang"/>
                <a:cs typeface="Batang"/>
                <a:sym typeface="Batang"/>
              </a:rPr>
              <a:t> </a:t>
            </a:r>
            <a:r>
              <a:rPr lang="en-US" sz="2400" dirty="0" err="1">
                <a:solidFill>
                  <a:srgbClr val="044458"/>
                </a:solidFill>
                <a:latin typeface="+mn-lt"/>
                <a:ea typeface="Batang"/>
                <a:cs typeface="Batang"/>
                <a:sym typeface="Batang"/>
              </a:rPr>
              <a:t>și</a:t>
            </a:r>
            <a:r>
              <a:rPr lang="en-US" sz="2400" dirty="0">
                <a:solidFill>
                  <a:srgbClr val="044458"/>
                </a:solidFill>
                <a:latin typeface="+mn-lt"/>
                <a:ea typeface="Batang"/>
                <a:cs typeface="Batang"/>
                <a:sym typeface="Batang"/>
              </a:rPr>
              <a:t> </a:t>
            </a:r>
            <a:r>
              <a:rPr lang="en-US" sz="2400" dirty="0" err="1">
                <a:solidFill>
                  <a:srgbClr val="044458"/>
                </a:solidFill>
                <a:latin typeface="+mn-lt"/>
                <a:ea typeface="Batang"/>
                <a:cs typeface="Batang"/>
                <a:sym typeface="Batang"/>
              </a:rPr>
              <a:t>aplicații</a:t>
            </a:r>
            <a:r>
              <a:rPr lang="en-US" sz="2400" dirty="0">
                <a:solidFill>
                  <a:srgbClr val="044458"/>
                </a:solidFill>
                <a:latin typeface="+mn-lt"/>
                <a:ea typeface="Batang"/>
                <a:cs typeface="Batang"/>
                <a:sym typeface="Batang"/>
              </a:rPr>
              <a:t> practice</a:t>
            </a:r>
            <a:endParaRPr dirty="0">
              <a:latin typeface="+mn-lt"/>
            </a:endParaRPr>
          </a:p>
        </p:txBody>
      </p:sp>
      <p:sp>
        <p:nvSpPr>
          <p:cNvPr id="334" name="Google Shape;334;p22"/>
          <p:cNvSpPr txBox="1"/>
          <p:nvPr/>
        </p:nvSpPr>
        <p:spPr>
          <a:xfrm>
            <a:off x="870434" y="1801383"/>
            <a:ext cx="8904502" cy="4755661"/>
          </a:xfrm>
          <a:prstGeom prst="rect">
            <a:avLst/>
          </a:prstGeom>
          <a:noFill/>
          <a:ln>
            <a:noFill/>
          </a:ln>
        </p:spPr>
        <p:txBody>
          <a:bodyPr spcFirstLastPara="1" wrap="square" lIns="91425" tIns="45700" rIns="91425" bIns="45700" anchor="t" anchorCtr="0">
            <a:spAutoFit/>
          </a:bodyPr>
          <a:lstStyle/>
          <a:p>
            <a:pPr marL="0" marR="0" lvl="0" indent="449580" algn="just" rtl="0">
              <a:lnSpc>
                <a:spcPct val="107000"/>
              </a:lnSpc>
              <a:spcBef>
                <a:spcPts val="0"/>
              </a:spcBef>
              <a:spcAft>
                <a:spcPts val="0"/>
              </a:spcAft>
              <a:buNone/>
            </a:pPr>
            <a:r>
              <a:rPr lang="en-US" sz="1800" dirty="0" err="1">
                <a:solidFill>
                  <a:schemeClr val="dk1"/>
                </a:solidFill>
                <a:latin typeface="Arial"/>
                <a:ea typeface="Arial"/>
                <a:cs typeface="Arial"/>
                <a:sym typeface="Arial"/>
              </a:rPr>
              <a:t>Discursul</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pozitiv</a:t>
            </a:r>
            <a:r>
              <a:rPr lang="en-US" sz="1800" dirty="0">
                <a:solidFill>
                  <a:schemeClr val="dk1"/>
                </a:solidFill>
                <a:latin typeface="Arial"/>
                <a:ea typeface="Arial"/>
                <a:cs typeface="Arial"/>
                <a:sym typeface="Arial"/>
              </a:rPr>
              <a:t> se </a:t>
            </a:r>
            <a:r>
              <a:rPr lang="en-US" sz="1800" dirty="0" err="1">
                <a:solidFill>
                  <a:schemeClr val="dk1"/>
                </a:solidFill>
                <a:latin typeface="Arial"/>
                <a:ea typeface="Arial"/>
                <a:cs typeface="Arial"/>
                <a:sym typeface="Arial"/>
              </a:rPr>
              <a:t>referă</a:t>
            </a:r>
            <a:r>
              <a:rPr lang="en-US" sz="1800" dirty="0">
                <a:solidFill>
                  <a:schemeClr val="dk1"/>
                </a:solidFill>
                <a:latin typeface="Arial"/>
                <a:ea typeface="Arial"/>
                <a:cs typeface="Arial"/>
                <a:sym typeface="Arial"/>
              </a:rPr>
              <a:t> la </a:t>
            </a:r>
            <a:r>
              <a:rPr lang="en-US" sz="1800" dirty="0" err="1">
                <a:solidFill>
                  <a:schemeClr val="dk1"/>
                </a:solidFill>
                <a:latin typeface="Arial"/>
                <a:ea typeface="Arial"/>
                <a:cs typeface="Arial"/>
                <a:sym typeface="Arial"/>
              </a:rPr>
              <a:t>utilizarea</a:t>
            </a:r>
            <a:r>
              <a:rPr lang="en-US" sz="1800" dirty="0">
                <a:solidFill>
                  <a:schemeClr val="dk1"/>
                </a:solidFill>
                <a:latin typeface="Arial"/>
                <a:ea typeface="Arial"/>
                <a:cs typeface="Arial"/>
                <a:sym typeface="Arial"/>
              </a:rPr>
              <a:t> de </a:t>
            </a:r>
            <a:r>
              <a:rPr lang="en-US" sz="1800" dirty="0" err="1">
                <a:solidFill>
                  <a:schemeClr val="dk1"/>
                </a:solidFill>
                <a:latin typeface="Arial"/>
                <a:ea typeface="Arial"/>
                <a:cs typeface="Arial"/>
                <a:sym typeface="Arial"/>
              </a:rPr>
              <a:t>cuvinte</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și</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fraze</a:t>
            </a:r>
            <a:r>
              <a:rPr lang="en-US" sz="1800" dirty="0">
                <a:solidFill>
                  <a:schemeClr val="dk1"/>
                </a:solidFill>
                <a:latin typeface="Arial"/>
                <a:ea typeface="Arial"/>
                <a:cs typeface="Arial"/>
                <a:sym typeface="Arial"/>
              </a:rPr>
              <a:t> care </a:t>
            </a:r>
            <a:r>
              <a:rPr lang="en-US" sz="1800" dirty="0" err="1">
                <a:solidFill>
                  <a:schemeClr val="dk1"/>
                </a:solidFill>
                <a:latin typeface="Arial"/>
                <a:ea typeface="Arial"/>
                <a:cs typeface="Arial"/>
                <a:sym typeface="Arial"/>
              </a:rPr>
              <a:t>promovează</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optimismul</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încurajarea</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și</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inspirația</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Acest</a:t>
            </a:r>
            <a:r>
              <a:rPr lang="en-US" sz="1800" dirty="0">
                <a:solidFill>
                  <a:schemeClr val="dk1"/>
                </a:solidFill>
                <a:latin typeface="Arial"/>
                <a:ea typeface="Arial"/>
                <a:cs typeface="Arial"/>
                <a:sym typeface="Arial"/>
              </a:rPr>
              <a:t> tip de </a:t>
            </a:r>
            <a:r>
              <a:rPr lang="en-US" sz="1800" dirty="0" err="1">
                <a:solidFill>
                  <a:schemeClr val="dk1"/>
                </a:solidFill>
                <a:latin typeface="Arial"/>
                <a:ea typeface="Arial"/>
                <a:cs typeface="Arial"/>
                <a:sym typeface="Arial"/>
              </a:rPr>
              <a:t>discurs</a:t>
            </a:r>
            <a:r>
              <a:rPr lang="en-US" sz="1800" dirty="0">
                <a:solidFill>
                  <a:schemeClr val="dk1"/>
                </a:solidFill>
                <a:latin typeface="Arial"/>
                <a:ea typeface="Arial"/>
                <a:cs typeface="Arial"/>
                <a:sym typeface="Arial"/>
              </a:rPr>
              <a:t> are un impact </a:t>
            </a:r>
            <a:r>
              <a:rPr lang="en-US" sz="1800" dirty="0" err="1">
                <a:solidFill>
                  <a:schemeClr val="dk1"/>
                </a:solidFill>
                <a:latin typeface="Arial"/>
                <a:ea typeface="Arial"/>
                <a:cs typeface="Arial"/>
                <a:sym typeface="Arial"/>
              </a:rPr>
              <a:t>puternic</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asupra</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stării</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noastre</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emoționale</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și</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asupra</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percepției</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despre</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noi</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înșine</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și</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despre</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lumea</a:t>
            </a:r>
            <a:r>
              <a:rPr lang="en-US" sz="1800" dirty="0">
                <a:solidFill>
                  <a:schemeClr val="dk1"/>
                </a:solidFill>
                <a:latin typeface="Arial"/>
                <a:ea typeface="Arial"/>
                <a:cs typeface="Arial"/>
                <a:sym typeface="Arial"/>
              </a:rPr>
              <a:t> din </a:t>
            </a:r>
            <a:r>
              <a:rPr lang="en-US" sz="1800" dirty="0" err="1">
                <a:solidFill>
                  <a:schemeClr val="dk1"/>
                </a:solidFill>
                <a:latin typeface="Arial"/>
                <a:ea typeface="Arial"/>
                <a:cs typeface="Arial"/>
                <a:sym typeface="Arial"/>
              </a:rPr>
              <a:t>jurul</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nostru</a:t>
            </a:r>
            <a:r>
              <a:rPr lang="en-US" sz="1800" dirty="0">
                <a:solidFill>
                  <a:schemeClr val="dk1"/>
                </a:solidFill>
                <a:latin typeface="Arial"/>
                <a:ea typeface="Arial"/>
                <a:cs typeface="Arial"/>
                <a:sym typeface="Arial"/>
              </a:rPr>
              <a:t>. </a:t>
            </a:r>
            <a:endParaRPr dirty="0"/>
          </a:p>
          <a:p>
            <a:pPr marL="0" marR="0" lvl="0" indent="449580" algn="just" rtl="0">
              <a:lnSpc>
                <a:spcPct val="107000"/>
              </a:lnSpc>
              <a:spcBef>
                <a:spcPts val="800"/>
              </a:spcBef>
              <a:spcAft>
                <a:spcPts val="0"/>
              </a:spcAft>
              <a:buNone/>
            </a:pPr>
            <a:r>
              <a:rPr lang="en-US" sz="1800" dirty="0" err="1">
                <a:solidFill>
                  <a:schemeClr val="dk1"/>
                </a:solidFill>
                <a:latin typeface="Arial"/>
                <a:ea typeface="Arial"/>
                <a:cs typeface="Arial"/>
                <a:sym typeface="Arial"/>
              </a:rPr>
              <a:t>Iată</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câteva</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aspecte-cheie</a:t>
            </a:r>
            <a:r>
              <a:rPr lang="en-US" sz="1800" dirty="0">
                <a:solidFill>
                  <a:schemeClr val="dk1"/>
                </a:solidFill>
                <a:latin typeface="Arial"/>
                <a:ea typeface="Arial"/>
                <a:cs typeface="Arial"/>
                <a:sym typeface="Arial"/>
              </a:rPr>
              <a:t> ale </a:t>
            </a:r>
            <a:r>
              <a:rPr lang="en-US" sz="1800" dirty="0" err="1">
                <a:solidFill>
                  <a:schemeClr val="dk1"/>
                </a:solidFill>
                <a:latin typeface="Arial"/>
                <a:ea typeface="Arial"/>
                <a:cs typeface="Arial"/>
                <a:sym typeface="Arial"/>
              </a:rPr>
              <a:t>discursului</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pozitiv</a:t>
            </a:r>
            <a:r>
              <a:rPr lang="en-US" sz="1800" dirty="0">
                <a:solidFill>
                  <a:schemeClr val="dk1"/>
                </a:solidFill>
                <a:latin typeface="Arial"/>
                <a:ea typeface="Arial"/>
                <a:cs typeface="Arial"/>
                <a:sym typeface="Arial"/>
              </a:rPr>
              <a:t>: </a:t>
            </a:r>
            <a:endParaRPr dirty="0"/>
          </a:p>
          <a:p>
            <a:pPr marL="285750" marR="0" lvl="0" indent="-285750" algn="just" rtl="0">
              <a:lnSpc>
                <a:spcPct val="107000"/>
              </a:lnSpc>
              <a:spcBef>
                <a:spcPts val="800"/>
              </a:spcBef>
              <a:spcAft>
                <a:spcPts val="0"/>
              </a:spcAft>
              <a:buClr>
                <a:schemeClr val="dk1"/>
              </a:buClr>
              <a:buSzPts val="1800"/>
              <a:buFont typeface="Noto Sans Symbols"/>
              <a:buChar char="✔"/>
            </a:pPr>
            <a:r>
              <a:rPr lang="en-US" sz="1800" dirty="0" err="1">
                <a:solidFill>
                  <a:schemeClr val="dk1"/>
                </a:solidFill>
                <a:latin typeface="Arial"/>
                <a:ea typeface="Arial"/>
                <a:cs typeface="Arial"/>
                <a:sym typeface="Arial"/>
              </a:rPr>
              <a:t>Evitarea</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limbajului</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negativ</a:t>
            </a:r>
            <a:endParaRPr sz="1800" dirty="0">
              <a:solidFill>
                <a:schemeClr val="dk1"/>
              </a:solidFill>
              <a:latin typeface="Arial"/>
              <a:ea typeface="Arial"/>
              <a:cs typeface="Arial"/>
              <a:sym typeface="Arial"/>
            </a:endParaRPr>
          </a:p>
          <a:p>
            <a:pPr marL="285750" marR="0" lvl="0" indent="-285750" algn="just" rtl="0">
              <a:lnSpc>
                <a:spcPct val="107000"/>
              </a:lnSpc>
              <a:spcBef>
                <a:spcPts val="800"/>
              </a:spcBef>
              <a:spcAft>
                <a:spcPts val="0"/>
              </a:spcAft>
              <a:buClr>
                <a:schemeClr val="dk1"/>
              </a:buClr>
              <a:buSzPts val="1800"/>
              <a:buFont typeface="Noto Sans Symbols"/>
              <a:buChar char="✔"/>
            </a:pPr>
            <a:r>
              <a:rPr lang="en-US" sz="1800" dirty="0" err="1">
                <a:solidFill>
                  <a:schemeClr val="dk1"/>
                </a:solidFill>
                <a:latin typeface="Arial"/>
                <a:ea typeface="Arial"/>
                <a:cs typeface="Arial"/>
                <a:sym typeface="Arial"/>
              </a:rPr>
              <a:t>Utilizarea</a:t>
            </a:r>
            <a:r>
              <a:rPr lang="en-US" sz="1800" dirty="0">
                <a:solidFill>
                  <a:schemeClr val="dk1"/>
                </a:solidFill>
                <a:latin typeface="Arial"/>
                <a:ea typeface="Arial"/>
                <a:cs typeface="Arial"/>
                <a:sym typeface="Arial"/>
              </a:rPr>
              <a:t> de </a:t>
            </a:r>
            <a:r>
              <a:rPr lang="en-US" sz="1800" dirty="0" err="1">
                <a:solidFill>
                  <a:schemeClr val="dk1"/>
                </a:solidFill>
                <a:latin typeface="Arial"/>
                <a:ea typeface="Arial"/>
                <a:cs typeface="Arial"/>
                <a:sym typeface="Arial"/>
              </a:rPr>
              <a:t>cuvinte</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încurajatoare</a:t>
            </a:r>
            <a:endParaRPr sz="1800" dirty="0">
              <a:solidFill>
                <a:schemeClr val="dk1"/>
              </a:solidFill>
              <a:latin typeface="Arial"/>
              <a:ea typeface="Arial"/>
              <a:cs typeface="Arial"/>
              <a:sym typeface="Arial"/>
            </a:endParaRPr>
          </a:p>
          <a:p>
            <a:pPr marL="285750" marR="0" lvl="0" indent="-285750" algn="just" rtl="0">
              <a:lnSpc>
                <a:spcPct val="107000"/>
              </a:lnSpc>
              <a:spcBef>
                <a:spcPts val="800"/>
              </a:spcBef>
              <a:spcAft>
                <a:spcPts val="0"/>
              </a:spcAft>
              <a:buClr>
                <a:schemeClr val="dk1"/>
              </a:buClr>
              <a:buSzPts val="1800"/>
              <a:buFont typeface="Noto Sans Symbols"/>
              <a:buChar char="✔"/>
            </a:pPr>
            <a:r>
              <a:rPr lang="en-US" sz="1800" dirty="0" err="1">
                <a:solidFill>
                  <a:schemeClr val="dk1"/>
                </a:solidFill>
                <a:latin typeface="Arial"/>
                <a:ea typeface="Arial"/>
                <a:cs typeface="Arial"/>
                <a:sym typeface="Arial"/>
              </a:rPr>
              <a:t>Concentrarea</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asupra</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soluțiilor</a:t>
            </a:r>
            <a:endParaRPr sz="1800" dirty="0">
              <a:solidFill>
                <a:schemeClr val="dk1"/>
              </a:solidFill>
              <a:latin typeface="Arial"/>
              <a:ea typeface="Arial"/>
              <a:cs typeface="Arial"/>
              <a:sym typeface="Arial"/>
            </a:endParaRPr>
          </a:p>
          <a:p>
            <a:pPr marL="285750" marR="0" lvl="0" indent="-285750" algn="just" rtl="0">
              <a:lnSpc>
                <a:spcPct val="107000"/>
              </a:lnSpc>
              <a:spcBef>
                <a:spcPts val="800"/>
              </a:spcBef>
              <a:spcAft>
                <a:spcPts val="0"/>
              </a:spcAft>
              <a:buClr>
                <a:schemeClr val="dk1"/>
              </a:buClr>
              <a:buSzPts val="1800"/>
              <a:buFont typeface="Noto Sans Symbols"/>
              <a:buChar char="✔"/>
            </a:pPr>
            <a:r>
              <a:rPr lang="en-US" sz="1800" dirty="0" err="1">
                <a:solidFill>
                  <a:schemeClr val="dk1"/>
                </a:solidFill>
                <a:latin typeface="Arial"/>
                <a:ea typeface="Arial"/>
                <a:cs typeface="Arial"/>
                <a:sym typeface="Arial"/>
              </a:rPr>
              <a:t>Recunoașterea</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și</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aprecierea</a:t>
            </a:r>
            <a:endParaRPr sz="1800" dirty="0">
              <a:solidFill>
                <a:schemeClr val="dk1"/>
              </a:solidFill>
              <a:latin typeface="Arial"/>
              <a:ea typeface="Arial"/>
              <a:cs typeface="Arial"/>
              <a:sym typeface="Arial"/>
            </a:endParaRPr>
          </a:p>
          <a:p>
            <a:pPr marL="285750" marR="0" lvl="0" indent="-285750" algn="just" rtl="0">
              <a:lnSpc>
                <a:spcPct val="107000"/>
              </a:lnSpc>
              <a:spcBef>
                <a:spcPts val="800"/>
              </a:spcBef>
              <a:spcAft>
                <a:spcPts val="0"/>
              </a:spcAft>
              <a:buClr>
                <a:schemeClr val="dk1"/>
              </a:buClr>
              <a:buSzPts val="1800"/>
              <a:buFont typeface="Noto Sans Symbols"/>
              <a:buChar char="✔"/>
            </a:pPr>
            <a:r>
              <a:rPr lang="en-US" sz="1800" dirty="0" err="1">
                <a:solidFill>
                  <a:schemeClr val="dk1"/>
                </a:solidFill>
                <a:latin typeface="Arial"/>
                <a:ea typeface="Arial"/>
                <a:cs typeface="Arial"/>
                <a:sym typeface="Arial"/>
              </a:rPr>
              <a:t>Evitarea</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frazelor</a:t>
            </a:r>
            <a:r>
              <a:rPr lang="en-US" sz="1800" dirty="0">
                <a:solidFill>
                  <a:schemeClr val="dk1"/>
                </a:solidFill>
                <a:latin typeface="Arial"/>
                <a:ea typeface="Arial"/>
                <a:cs typeface="Arial"/>
                <a:sym typeface="Arial"/>
              </a:rPr>
              <a:t> de </a:t>
            </a:r>
            <a:r>
              <a:rPr lang="en-US" sz="1800" dirty="0" err="1">
                <a:solidFill>
                  <a:schemeClr val="dk1"/>
                </a:solidFill>
                <a:latin typeface="Arial"/>
                <a:ea typeface="Arial"/>
                <a:cs typeface="Arial"/>
                <a:sym typeface="Arial"/>
              </a:rPr>
              <a:t>genul</a:t>
            </a:r>
            <a:r>
              <a:rPr lang="en-US" sz="1800" dirty="0">
                <a:solidFill>
                  <a:schemeClr val="dk1"/>
                </a:solidFill>
                <a:latin typeface="Arial"/>
                <a:ea typeface="Arial"/>
                <a:cs typeface="Arial"/>
                <a:sym typeface="Arial"/>
              </a:rPr>
              <a:t> „Da..., </a:t>
            </a:r>
            <a:r>
              <a:rPr lang="en-US" sz="1800" dirty="0" err="1">
                <a:solidFill>
                  <a:schemeClr val="dk1"/>
                </a:solidFill>
                <a:latin typeface="Arial"/>
                <a:ea typeface="Arial"/>
                <a:cs typeface="Arial"/>
                <a:sym typeface="Arial"/>
              </a:rPr>
              <a:t>dar</a:t>
            </a:r>
            <a:r>
              <a:rPr lang="en-US" sz="1800" dirty="0">
                <a:solidFill>
                  <a:schemeClr val="dk1"/>
                </a:solidFill>
                <a:latin typeface="Arial"/>
                <a:ea typeface="Arial"/>
                <a:cs typeface="Arial"/>
                <a:sym typeface="Arial"/>
              </a:rPr>
              <a:t>...”</a:t>
            </a:r>
            <a:endParaRPr dirty="0"/>
          </a:p>
          <a:p>
            <a:pPr marL="285750" marR="0" lvl="0" indent="-285750" algn="just" rtl="0">
              <a:lnSpc>
                <a:spcPct val="107000"/>
              </a:lnSpc>
              <a:spcBef>
                <a:spcPts val="800"/>
              </a:spcBef>
              <a:spcAft>
                <a:spcPts val="0"/>
              </a:spcAft>
              <a:buClr>
                <a:schemeClr val="dk1"/>
              </a:buClr>
              <a:buSzPts val="1800"/>
              <a:buFont typeface="Noto Sans Symbols"/>
              <a:buChar char="✔"/>
            </a:pPr>
            <a:r>
              <a:rPr lang="en-US" sz="1800" dirty="0" err="1">
                <a:solidFill>
                  <a:schemeClr val="dk1"/>
                </a:solidFill>
                <a:latin typeface="Arial"/>
                <a:ea typeface="Arial"/>
                <a:cs typeface="Arial"/>
                <a:sym typeface="Arial"/>
              </a:rPr>
              <a:t>Utilizarea</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limbajului</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responsabilității</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asumarea</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opiniei</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personale</a:t>
            </a:r>
            <a:r>
              <a:rPr lang="en-US" sz="1800" dirty="0">
                <a:solidFill>
                  <a:schemeClr val="dk1"/>
                </a:solidFill>
                <a:latin typeface="Arial"/>
                <a:ea typeface="Arial"/>
                <a:cs typeface="Arial"/>
                <a:sym typeface="Arial"/>
              </a:rPr>
              <a:t> ca </a:t>
            </a:r>
            <a:r>
              <a:rPr lang="en-US" sz="1800" dirty="0" err="1">
                <a:solidFill>
                  <a:schemeClr val="dk1"/>
                </a:solidFill>
                <a:latin typeface="Arial"/>
                <a:ea typeface="Arial"/>
                <a:cs typeface="Arial"/>
                <a:sym typeface="Arial"/>
              </a:rPr>
              <a:t>fiind</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personală</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și</a:t>
            </a:r>
            <a:r>
              <a:rPr lang="en-US" sz="1800" dirty="0">
                <a:solidFill>
                  <a:schemeClr val="dk1"/>
                </a:solidFill>
                <a:latin typeface="Arial"/>
                <a:ea typeface="Arial"/>
                <a:cs typeface="Arial"/>
                <a:sym typeface="Arial"/>
              </a:rPr>
              <a:t> nu un </a:t>
            </a:r>
            <a:r>
              <a:rPr lang="en-US" sz="1800" dirty="0" err="1">
                <a:solidFill>
                  <a:schemeClr val="dk1"/>
                </a:solidFill>
                <a:latin typeface="Arial"/>
                <a:ea typeface="Arial"/>
                <a:cs typeface="Arial"/>
                <a:sym typeface="Arial"/>
              </a:rPr>
              <a:t>adevăr</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incontestabil</a:t>
            </a:r>
            <a:r>
              <a:rPr lang="en-US" sz="1800" dirty="0">
                <a:solidFill>
                  <a:schemeClr val="dk1"/>
                </a:solidFill>
                <a:latin typeface="Arial"/>
                <a:ea typeface="Arial"/>
                <a:cs typeface="Arial"/>
                <a:sym typeface="Arial"/>
              </a:rPr>
              <a:t>. </a:t>
            </a:r>
            <a:endParaRPr dirty="0"/>
          </a:p>
          <a:p>
            <a:pPr marL="285750" marR="0" lvl="0" indent="-285750" algn="just" rtl="0">
              <a:lnSpc>
                <a:spcPct val="107000"/>
              </a:lnSpc>
              <a:spcBef>
                <a:spcPts val="800"/>
              </a:spcBef>
              <a:spcAft>
                <a:spcPts val="0"/>
              </a:spcAft>
              <a:buClr>
                <a:schemeClr val="dk1"/>
              </a:buClr>
              <a:buSzPts val="1800"/>
              <a:buFont typeface="Noto Sans Symbols"/>
              <a:buChar char="✔"/>
            </a:pPr>
            <a:r>
              <a:rPr lang="en-US" sz="1800" dirty="0" err="1">
                <a:solidFill>
                  <a:schemeClr val="dk1"/>
                </a:solidFill>
                <a:latin typeface="Arial"/>
                <a:ea typeface="Arial"/>
                <a:cs typeface="Arial"/>
                <a:sym typeface="Arial"/>
              </a:rPr>
              <a:t>Evitarea</a:t>
            </a:r>
            <a:r>
              <a:rPr lang="en-US" sz="1800" dirty="0">
                <a:solidFill>
                  <a:schemeClr val="dk1"/>
                </a:solidFill>
                <a:latin typeface="Arial"/>
                <a:ea typeface="Arial"/>
                <a:cs typeface="Arial"/>
                <a:sym typeface="Arial"/>
              </a:rPr>
              <a:t> de a </a:t>
            </a:r>
            <a:r>
              <a:rPr lang="en-US" sz="1800" dirty="0" err="1">
                <a:solidFill>
                  <a:schemeClr val="dk1"/>
                </a:solidFill>
                <a:latin typeface="Arial"/>
                <a:ea typeface="Arial"/>
                <a:cs typeface="Arial"/>
                <a:sym typeface="Arial"/>
              </a:rPr>
              <a:t>începe</a:t>
            </a:r>
            <a:r>
              <a:rPr lang="en-US" sz="1800" dirty="0">
                <a:solidFill>
                  <a:schemeClr val="dk1"/>
                </a:solidFill>
                <a:latin typeface="Arial"/>
                <a:ea typeface="Arial"/>
                <a:cs typeface="Arial"/>
                <a:sym typeface="Arial"/>
              </a:rPr>
              <a:t> </a:t>
            </a:r>
            <a:r>
              <a:rPr lang="en-US" sz="1800" dirty="0" err="1">
                <a:solidFill>
                  <a:schemeClr val="dk1"/>
                </a:solidFill>
                <a:latin typeface="Arial"/>
                <a:ea typeface="Arial"/>
                <a:cs typeface="Arial"/>
                <a:sym typeface="Arial"/>
              </a:rPr>
              <a:t>întrebările</a:t>
            </a:r>
            <a:r>
              <a:rPr lang="en-US" sz="1800" dirty="0">
                <a:solidFill>
                  <a:schemeClr val="dk1"/>
                </a:solidFill>
                <a:latin typeface="Arial"/>
                <a:ea typeface="Arial"/>
                <a:cs typeface="Arial"/>
                <a:sym typeface="Arial"/>
              </a:rPr>
              <a:t> cu </a:t>
            </a:r>
            <a:r>
              <a:rPr lang="en-US" sz="1800" dirty="0" err="1">
                <a:solidFill>
                  <a:schemeClr val="dk1"/>
                </a:solidFill>
                <a:latin typeface="Arial"/>
                <a:ea typeface="Arial"/>
                <a:cs typeface="Arial"/>
                <a:sym typeface="Arial"/>
              </a:rPr>
              <a:t>formularea</a:t>
            </a:r>
            <a:r>
              <a:rPr lang="en-US" sz="1800" dirty="0">
                <a:solidFill>
                  <a:schemeClr val="dk1"/>
                </a:solidFill>
                <a:latin typeface="Arial"/>
                <a:ea typeface="Arial"/>
                <a:cs typeface="Arial"/>
                <a:sym typeface="Arial"/>
              </a:rPr>
              <a:t> „de </a:t>
            </a:r>
            <a:r>
              <a:rPr lang="en-US" sz="1800" dirty="0" err="1">
                <a:solidFill>
                  <a:schemeClr val="dk1"/>
                </a:solidFill>
                <a:latin typeface="Arial"/>
                <a:ea typeface="Arial"/>
                <a:cs typeface="Arial"/>
                <a:sym typeface="Arial"/>
              </a:rPr>
              <a:t>ce</a:t>
            </a:r>
            <a:r>
              <a:rPr lang="en-US" sz="1800" dirty="0">
                <a:solidFill>
                  <a:schemeClr val="dk1"/>
                </a:solidFill>
                <a:latin typeface="Arial"/>
                <a:ea typeface="Arial"/>
                <a:cs typeface="Arial"/>
                <a:sym typeface="Arial"/>
              </a:rPr>
              <a:t>?”</a:t>
            </a: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23"/>
          <p:cNvSpPr txBox="1"/>
          <p:nvPr/>
        </p:nvSpPr>
        <p:spPr>
          <a:xfrm>
            <a:off x="870433" y="1801383"/>
            <a:ext cx="9261857" cy="646330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Aplicații</a:t>
            </a:r>
            <a:r>
              <a:rPr lang="en-US" sz="1800" b="1" dirty="0">
                <a:solidFill>
                  <a:schemeClr val="dk1"/>
                </a:solidFill>
                <a:latin typeface="Arial"/>
                <a:ea typeface="Arial"/>
                <a:cs typeface="Arial"/>
                <a:sym typeface="Arial"/>
              </a:rPr>
              <a:t> practice </a:t>
            </a:r>
            <a:r>
              <a:rPr lang="en-US" sz="1800" b="1" dirty="0" err="1">
                <a:solidFill>
                  <a:schemeClr val="dk1"/>
                </a:solidFill>
                <a:latin typeface="Arial"/>
                <a:ea typeface="Arial"/>
                <a:cs typeface="Arial"/>
                <a:sym typeface="Arial"/>
              </a:rPr>
              <a:t>în</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discursul</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pozitiv</a:t>
            </a:r>
            <a:endParaRPr dirty="0"/>
          </a:p>
          <a:p>
            <a:pPr marL="0" marR="0" lvl="0" indent="0" algn="l" rtl="0">
              <a:spcBef>
                <a:spcPts val="0"/>
              </a:spcBef>
              <a:spcAft>
                <a:spcPts val="0"/>
              </a:spcAft>
              <a:buNone/>
            </a:pPr>
            <a:endParaRPr sz="1800" b="1" dirty="0">
              <a:solidFill>
                <a:schemeClr val="dk1"/>
              </a:solidFill>
              <a:latin typeface="Arial"/>
              <a:ea typeface="Arial"/>
              <a:cs typeface="Arial"/>
              <a:sym typeface="Arial"/>
            </a:endParaRPr>
          </a:p>
          <a:p>
            <a:pPr marL="0" marR="0" lvl="0" indent="0" algn="l" rtl="0">
              <a:spcBef>
                <a:spcPts val="0"/>
              </a:spcBef>
              <a:spcAft>
                <a:spcPts val="0"/>
              </a:spcAft>
              <a:buNone/>
            </a:pPr>
            <a:r>
              <a:rPr lang="en-US" sz="1800" b="1" dirty="0" err="1">
                <a:solidFill>
                  <a:schemeClr val="dk1"/>
                </a:solidFill>
                <a:latin typeface="Arial"/>
                <a:ea typeface="Arial"/>
                <a:cs typeface="Arial"/>
                <a:sym typeface="Arial"/>
              </a:rPr>
              <a:t>Reformulați</a:t>
            </a:r>
            <a:r>
              <a:rPr lang="en-US" sz="1800" b="1" dirty="0">
                <a:solidFill>
                  <a:schemeClr val="dk1"/>
                </a:solidFill>
                <a:latin typeface="Arial"/>
                <a:ea typeface="Arial"/>
                <a:cs typeface="Arial"/>
                <a:sym typeface="Arial"/>
              </a:rPr>
              <a:t>:</a:t>
            </a:r>
            <a:endParaRPr dirty="0"/>
          </a:p>
          <a:p>
            <a:pPr marL="0" marR="0" lvl="0" indent="0" algn="l" rtl="0">
              <a:spcBef>
                <a:spcPts val="0"/>
              </a:spcBef>
              <a:spcAft>
                <a:spcPts val="0"/>
              </a:spcAft>
              <a:buNone/>
            </a:pPr>
            <a:r>
              <a:rPr lang="en-US" sz="1800" b="1" dirty="0">
                <a:solidFill>
                  <a:schemeClr val="dk1"/>
                </a:solidFill>
                <a:latin typeface="Arial"/>
                <a:ea typeface="Arial"/>
                <a:cs typeface="Arial"/>
                <a:sym typeface="Arial"/>
              </a:rPr>
              <a:t>„Nu </a:t>
            </a:r>
            <a:r>
              <a:rPr lang="en-US" sz="1800" b="1" dirty="0" err="1">
                <a:solidFill>
                  <a:schemeClr val="dk1"/>
                </a:solidFill>
                <a:latin typeface="Arial"/>
                <a:ea typeface="Arial"/>
                <a:cs typeface="Arial"/>
                <a:sym typeface="Arial"/>
              </a:rPr>
              <a:t>coborî</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scara</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fără</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să</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folosești</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balustrada</a:t>
            </a:r>
            <a:r>
              <a:rPr lang="en-US" sz="1800" b="1" dirty="0">
                <a:solidFill>
                  <a:schemeClr val="dk1"/>
                </a:solidFill>
                <a:latin typeface="Arial"/>
                <a:ea typeface="Arial"/>
                <a:cs typeface="Arial"/>
                <a:sym typeface="Arial"/>
              </a:rPr>
              <a:t>!” </a:t>
            </a:r>
            <a:endParaRPr dirty="0"/>
          </a:p>
          <a:p>
            <a:pPr marL="0" marR="0" lvl="0" indent="0" algn="l" rtl="0">
              <a:spcBef>
                <a:spcPts val="0"/>
              </a:spcBef>
              <a:spcAft>
                <a:spcPts val="0"/>
              </a:spcAft>
              <a:buNone/>
            </a:pPr>
            <a:r>
              <a:rPr lang="en-US" sz="1800" b="1" dirty="0">
                <a:solidFill>
                  <a:schemeClr val="dk1"/>
                </a:solidFill>
                <a:latin typeface="Arial"/>
                <a:ea typeface="Arial"/>
                <a:cs typeface="Arial"/>
                <a:sym typeface="Arial"/>
              </a:rPr>
              <a:t>„</a:t>
            </a:r>
            <a:r>
              <a:rPr lang="en-US" sz="1800" b="1" dirty="0" err="1">
                <a:solidFill>
                  <a:schemeClr val="dk1"/>
                </a:solidFill>
                <a:latin typeface="Arial"/>
                <a:ea typeface="Arial"/>
                <a:cs typeface="Arial"/>
                <a:sym typeface="Arial"/>
              </a:rPr>
              <a:t>Pentru</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siguranța</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dvs</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este</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mai</a:t>
            </a:r>
            <a:r>
              <a:rPr lang="en-US" sz="1800" b="1" dirty="0">
                <a:solidFill>
                  <a:schemeClr val="dk1"/>
                </a:solidFill>
                <a:latin typeface="Arial"/>
                <a:ea typeface="Arial"/>
                <a:cs typeface="Arial"/>
                <a:sym typeface="Arial"/>
              </a:rPr>
              <a:t> bine </a:t>
            </a:r>
            <a:r>
              <a:rPr lang="en-US" sz="1800" b="1" dirty="0" err="1">
                <a:solidFill>
                  <a:schemeClr val="dk1"/>
                </a:solidFill>
                <a:latin typeface="Arial"/>
                <a:ea typeface="Arial"/>
                <a:cs typeface="Arial"/>
                <a:sym typeface="Arial"/>
              </a:rPr>
              <a:t>să</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folosiți</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mâna</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curentă</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atunci</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când</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coborâți</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scara</a:t>
            </a:r>
            <a:r>
              <a:rPr lang="en-US" sz="1800" b="1" dirty="0">
                <a:solidFill>
                  <a:schemeClr val="dk1"/>
                </a:solidFill>
                <a:latin typeface="Arial"/>
                <a:ea typeface="Arial"/>
                <a:cs typeface="Arial"/>
                <a:sym typeface="Arial"/>
              </a:rPr>
              <a:t>”</a:t>
            </a:r>
            <a:endParaRPr dirty="0"/>
          </a:p>
          <a:p>
            <a:pPr marL="0" marR="0" lvl="0" indent="0" algn="l" rtl="0">
              <a:spcBef>
                <a:spcPts val="0"/>
              </a:spcBef>
              <a:spcAft>
                <a:spcPts val="0"/>
              </a:spcAft>
              <a:buNone/>
            </a:pPr>
            <a:endParaRPr sz="1800" b="1" dirty="0">
              <a:solidFill>
                <a:schemeClr val="dk1"/>
              </a:solidFill>
              <a:latin typeface="Arial"/>
              <a:ea typeface="Arial"/>
              <a:cs typeface="Arial"/>
              <a:sym typeface="Arial"/>
            </a:endParaRPr>
          </a:p>
          <a:p>
            <a:pPr marL="0" marR="0" lvl="0" indent="0" algn="l" rtl="0">
              <a:spcBef>
                <a:spcPts val="0"/>
              </a:spcBef>
              <a:spcAft>
                <a:spcPts val="0"/>
              </a:spcAft>
              <a:buNone/>
            </a:pPr>
            <a:r>
              <a:rPr lang="en-US" sz="1800" b="1" dirty="0">
                <a:solidFill>
                  <a:schemeClr val="dk1"/>
                </a:solidFill>
                <a:latin typeface="Arial"/>
                <a:ea typeface="Arial"/>
                <a:cs typeface="Arial"/>
                <a:sym typeface="Arial"/>
              </a:rPr>
              <a:t>„Da, </a:t>
            </a:r>
            <a:r>
              <a:rPr lang="en-US" sz="1800" b="1" dirty="0" err="1">
                <a:solidFill>
                  <a:schemeClr val="dk1"/>
                </a:solidFill>
                <a:latin typeface="Arial"/>
                <a:ea typeface="Arial"/>
                <a:cs typeface="Arial"/>
                <a:sym typeface="Arial"/>
              </a:rPr>
              <a:t>ați</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făcut</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exerciții</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astăzi</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dar</a:t>
            </a:r>
            <a:r>
              <a:rPr lang="en-US" sz="1800" b="1" dirty="0">
                <a:solidFill>
                  <a:schemeClr val="dk1"/>
                </a:solidFill>
                <a:latin typeface="Arial"/>
                <a:ea typeface="Arial"/>
                <a:cs typeface="Arial"/>
                <a:sym typeface="Arial"/>
              </a:rPr>
              <a:t> nu </a:t>
            </a:r>
            <a:r>
              <a:rPr lang="en-US" sz="1800" b="1" dirty="0" err="1">
                <a:solidFill>
                  <a:schemeClr val="dk1"/>
                </a:solidFill>
                <a:latin typeface="Arial"/>
                <a:ea typeface="Arial"/>
                <a:cs typeface="Arial"/>
                <a:sym typeface="Arial"/>
              </a:rPr>
              <a:t>timp</a:t>
            </a:r>
            <a:r>
              <a:rPr lang="en-US" sz="1800" b="1" dirty="0">
                <a:solidFill>
                  <a:schemeClr val="dk1"/>
                </a:solidFill>
                <a:latin typeface="Arial"/>
                <a:ea typeface="Arial"/>
                <a:cs typeface="Arial"/>
                <a:sym typeface="Arial"/>
              </a:rPr>
              <a:t> de 20 de minute, </a:t>
            </a:r>
            <a:r>
              <a:rPr lang="en-US" sz="1800" b="1" dirty="0" err="1">
                <a:solidFill>
                  <a:schemeClr val="dk1"/>
                </a:solidFill>
                <a:latin typeface="Arial"/>
                <a:ea typeface="Arial"/>
                <a:cs typeface="Arial"/>
                <a:sym typeface="Arial"/>
              </a:rPr>
              <a:t>așa</a:t>
            </a:r>
            <a:r>
              <a:rPr lang="en-US" sz="1800" b="1" dirty="0">
                <a:solidFill>
                  <a:schemeClr val="dk1"/>
                </a:solidFill>
                <a:latin typeface="Arial"/>
                <a:ea typeface="Arial"/>
                <a:cs typeface="Arial"/>
                <a:sym typeface="Arial"/>
              </a:rPr>
              <a:t> cum era </a:t>
            </a:r>
            <a:r>
              <a:rPr lang="en-US" sz="1800" b="1" dirty="0" err="1">
                <a:solidFill>
                  <a:schemeClr val="dk1"/>
                </a:solidFill>
                <a:latin typeface="Arial"/>
                <a:ea typeface="Arial"/>
                <a:cs typeface="Arial"/>
                <a:sym typeface="Arial"/>
              </a:rPr>
              <a:t>necesar</a:t>
            </a:r>
            <a:r>
              <a:rPr lang="en-US" sz="1800" b="1" dirty="0">
                <a:solidFill>
                  <a:schemeClr val="dk1"/>
                </a:solidFill>
                <a:latin typeface="Arial"/>
                <a:ea typeface="Arial"/>
                <a:cs typeface="Arial"/>
                <a:sym typeface="Arial"/>
              </a:rPr>
              <a:t>!” </a:t>
            </a:r>
            <a:endParaRPr dirty="0"/>
          </a:p>
          <a:p>
            <a:pPr marL="0" marR="0" lvl="0" indent="0" algn="l" rtl="0">
              <a:spcBef>
                <a:spcPts val="0"/>
              </a:spcBef>
              <a:spcAft>
                <a:spcPts val="0"/>
              </a:spcAft>
              <a:buNone/>
            </a:pPr>
            <a:r>
              <a:rPr lang="en-US" sz="1800" b="1" dirty="0">
                <a:solidFill>
                  <a:schemeClr val="dk1"/>
                </a:solidFill>
                <a:latin typeface="Arial"/>
                <a:ea typeface="Arial"/>
                <a:cs typeface="Arial"/>
                <a:sym typeface="Arial"/>
              </a:rPr>
              <a:t>„</a:t>
            </a:r>
            <a:r>
              <a:rPr lang="en-US" sz="1800" b="1" dirty="0" err="1">
                <a:solidFill>
                  <a:schemeClr val="dk1"/>
                </a:solidFill>
                <a:latin typeface="Arial"/>
                <a:ea typeface="Arial"/>
                <a:cs typeface="Arial"/>
                <a:sym typeface="Arial"/>
              </a:rPr>
              <a:t>În</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zilele</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următoare</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vom</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atinge</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ținta</a:t>
            </a:r>
            <a:r>
              <a:rPr lang="en-US" sz="1800" b="1" dirty="0">
                <a:solidFill>
                  <a:schemeClr val="dk1"/>
                </a:solidFill>
                <a:latin typeface="Arial"/>
                <a:ea typeface="Arial"/>
                <a:cs typeface="Arial"/>
                <a:sym typeface="Arial"/>
              </a:rPr>
              <a:t> de 20 de minute de </a:t>
            </a:r>
            <a:r>
              <a:rPr lang="en-US" sz="1800" b="1" dirty="0" err="1">
                <a:solidFill>
                  <a:schemeClr val="dk1"/>
                </a:solidFill>
                <a:latin typeface="Arial"/>
                <a:ea typeface="Arial"/>
                <a:cs typeface="Arial"/>
                <a:sym typeface="Arial"/>
              </a:rPr>
              <a:t>exerciții</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fizice</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Felicitări</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pentru</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astăzi</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suntem</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pe</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drumul</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cel</a:t>
            </a:r>
            <a:r>
              <a:rPr lang="en-US" sz="1800" b="1" dirty="0">
                <a:solidFill>
                  <a:schemeClr val="dk1"/>
                </a:solidFill>
                <a:latin typeface="Arial"/>
                <a:ea typeface="Arial"/>
                <a:cs typeface="Arial"/>
                <a:sym typeface="Arial"/>
              </a:rPr>
              <a:t> bun!”</a:t>
            </a:r>
            <a:endParaRPr dirty="0"/>
          </a:p>
          <a:p>
            <a:pPr marL="0" marR="0" lvl="0" indent="0" algn="l" rtl="0">
              <a:spcBef>
                <a:spcPts val="0"/>
              </a:spcBef>
              <a:spcAft>
                <a:spcPts val="0"/>
              </a:spcAft>
              <a:buNone/>
            </a:pPr>
            <a:endParaRPr sz="1800" b="1" dirty="0">
              <a:solidFill>
                <a:schemeClr val="dk1"/>
              </a:solidFill>
              <a:latin typeface="Arial"/>
              <a:ea typeface="Arial"/>
              <a:cs typeface="Arial"/>
              <a:sym typeface="Arial"/>
            </a:endParaRPr>
          </a:p>
          <a:p>
            <a:pPr marL="0" marR="0" lvl="0" indent="0" algn="l" rtl="0">
              <a:spcBef>
                <a:spcPts val="0"/>
              </a:spcBef>
              <a:spcAft>
                <a:spcPts val="0"/>
              </a:spcAft>
              <a:buNone/>
            </a:pPr>
            <a:r>
              <a:rPr lang="en-US" sz="1800" b="1" dirty="0">
                <a:solidFill>
                  <a:schemeClr val="dk1"/>
                </a:solidFill>
                <a:latin typeface="Arial"/>
                <a:ea typeface="Arial"/>
                <a:cs typeface="Arial"/>
                <a:sym typeface="Arial"/>
              </a:rPr>
              <a:t>„</a:t>
            </a:r>
            <a:r>
              <a:rPr lang="en-US" sz="1800" b="1" dirty="0" err="1">
                <a:solidFill>
                  <a:schemeClr val="dk1"/>
                </a:solidFill>
                <a:latin typeface="Arial"/>
                <a:ea typeface="Arial"/>
                <a:cs typeface="Arial"/>
                <a:sym typeface="Arial"/>
              </a:rPr>
              <a:t>Ești</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obosit</a:t>
            </a:r>
            <a:r>
              <a:rPr lang="en-US" sz="1800" b="1" dirty="0">
                <a:solidFill>
                  <a:schemeClr val="dk1"/>
                </a:solidFill>
                <a:latin typeface="Arial"/>
                <a:ea typeface="Arial"/>
                <a:cs typeface="Arial"/>
                <a:sym typeface="Arial"/>
              </a:rPr>
              <a:t>, nu </a:t>
            </a:r>
            <a:r>
              <a:rPr lang="en-US" sz="1800" b="1" dirty="0" err="1">
                <a:solidFill>
                  <a:schemeClr val="dk1"/>
                </a:solidFill>
                <a:latin typeface="Arial"/>
                <a:ea typeface="Arial"/>
                <a:cs typeface="Arial"/>
                <a:sym typeface="Arial"/>
              </a:rPr>
              <a:t>poți</a:t>
            </a:r>
            <a:r>
              <a:rPr lang="en-US" sz="1800" b="1" dirty="0">
                <a:solidFill>
                  <a:schemeClr val="dk1"/>
                </a:solidFill>
                <a:latin typeface="Arial"/>
                <a:ea typeface="Arial"/>
                <a:cs typeface="Arial"/>
                <a:sym typeface="Arial"/>
              </a:rPr>
              <a:t> continua </a:t>
            </a:r>
            <a:r>
              <a:rPr lang="en-US" sz="1800" b="1" dirty="0" err="1">
                <a:solidFill>
                  <a:schemeClr val="dk1"/>
                </a:solidFill>
                <a:latin typeface="Arial"/>
                <a:ea typeface="Arial"/>
                <a:cs typeface="Arial"/>
                <a:sym typeface="Arial"/>
              </a:rPr>
              <a:t>antrenamentul</a:t>
            </a:r>
            <a:r>
              <a:rPr lang="en-US" sz="1800" b="1" dirty="0">
                <a:solidFill>
                  <a:schemeClr val="dk1"/>
                </a:solidFill>
                <a:latin typeface="Arial"/>
                <a:ea typeface="Arial"/>
                <a:cs typeface="Arial"/>
                <a:sym typeface="Arial"/>
              </a:rPr>
              <a:t> cu </a:t>
            </a:r>
            <a:r>
              <a:rPr lang="en-US" sz="1800" b="1" dirty="0" err="1">
                <a:solidFill>
                  <a:schemeClr val="dk1"/>
                </a:solidFill>
                <a:latin typeface="Arial"/>
                <a:ea typeface="Arial"/>
                <a:cs typeface="Arial"/>
                <a:sym typeface="Arial"/>
              </a:rPr>
              <a:t>greutăți</a:t>
            </a:r>
            <a:r>
              <a:rPr lang="en-US" sz="1800" b="1" dirty="0">
                <a:solidFill>
                  <a:schemeClr val="dk1"/>
                </a:solidFill>
                <a:latin typeface="Arial"/>
                <a:ea typeface="Arial"/>
                <a:cs typeface="Arial"/>
                <a:sym typeface="Arial"/>
              </a:rPr>
              <a:t>.” </a:t>
            </a:r>
            <a:endParaRPr dirty="0"/>
          </a:p>
          <a:p>
            <a:pPr marL="0" marR="0" lvl="0" indent="0" algn="l" rtl="0">
              <a:spcBef>
                <a:spcPts val="0"/>
              </a:spcBef>
              <a:spcAft>
                <a:spcPts val="0"/>
              </a:spcAft>
              <a:buNone/>
            </a:pPr>
            <a:r>
              <a:rPr lang="en-US" sz="1800" b="1" dirty="0">
                <a:solidFill>
                  <a:schemeClr val="dk1"/>
                </a:solidFill>
                <a:latin typeface="Arial"/>
                <a:ea typeface="Arial"/>
                <a:cs typeface="Arial"/>
                <a:sym typeface="Arial"/>
              </a:rPr>
              <a:t>„Cred </a:t>
            </a:r>
            <a:r>
              <a:rPr lang="en-US" sz="1800" b="1" dirty="0" err="1">
                <a:solidFill>
                  <a:schemeClr val="dk1"/>
                </a:solidFill>
                <a:latin typeface="Arial"/>
                <a:ea typeface="Arial"/>
                <a:cs typeface="Arial"/>
                <a:sym typeface="Arial"/>
              </a:rPr>
              <a:t>că</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ești</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obosit</a:t>
            </a:r>
            <a:r>
              <a:rPr lang="en-US" sz="1800" b="1" dirty="0">
                <a:solidFill>
                  <a:schemeClr val="dk1"/>
                </a:solidFill>
                <a:latin typeface="Arial"/>
                <a:ea typeface="Arial"/>
                <a:cs typeface="Arial"/>
                <a:sym typeface="Arial"/>
              </a:rPr>
              <a:t>. Este? Sau </a:t>
            </a:r>
            <a:r>
              <a:rPr lang="en-US" sz="1800" b="1" dirty="0" err="1">
                <a:solidFill>
                  <a:schemeClr val="dk1"/>
                </a:solidFill>
                <a:latin typeface="Arial"/>
                <a:ea typeface="Arial"/>
                <a:cs typeface="Arial"/>
                <a:sym typeface="Arial"/>
              </a:rPr>
              <a:t>mai</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putem</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încerca</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să</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terminăm</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exercițiile</a:t>
            </a:r>
            <a:r>
              <a:rPr lang="en-US" sz="1800" b="1" dirty="0">
                <a:solidFill>
                  <a:schemeClr val="dk1"/>
                </a:solidFill>
                <a:latin typeface="Arial"/>
                <a:ea typeface="Arial"/>
                <a:cs typeface="Arial"/>
                <a:sym typeface="Arial"/>
              </a:rPr>
              <a:t> cu </a:t>
            </a:r>
            <a:r>
              <a:rPr lang="en-US" sz="1800" b="1" dirty="0" err="1">
                <a:solidFill>
                  <a:schemeClr val="dk1"/>
                </a:solidFill>
                <a:latin typeface="Arial"/>
                <a:ea typeface="Arial"/>
                <a:cs typeface="Arial"/>
                <a:sym typeface="Arial"/>
              </a:rPr>
              <a:t>greutăți</a:t>
            </a:r>
            <a:r>
              <a:rPr lang="en-US" sz="1800" b="1" dirty="0">
                <a:solidFill>
                  <a:schemeClr val="dk1"/>
                </a:solidFill>
                <a:latin typeface="Arial"/>
                <a:ea typeface="Arial"/>
                <a:cs typeface="Arial"/>
                <a:sym typeface="Arial"/>
              </a:rPr>
              <a:t>? ” </a:t>
            </a:r>
            <a:endParaRPr dirty="0"/>
          </a:p>
          <a:p>
            <a:pPr marL="0" marR="0" lvl="0" indent="0" algn="l" rtl="0">
              <a:spcBef>
                <a:spcPts val="0"/>
              </a:spcBef>
              <a:spcAft>
                <a:spcPts val="0"/>
              </a:spcAft>
              <a:buNone/>
            </a:pPr>
            <a:endParaRPr sz="1800" b="1" dirty="0">
              <a:solidFill>
                <a:schemeClr val="dk1"/>
              </a:solidFill>
              <a:latin typeface="Arial"/>
              <a:ea typeface="Arial"/>
              <a:cs typeface="Arial"/>
              <a:sym typeface="Arial"/>
            </a:endParaRPr>
          </a:p>
          <a:p>
            <a:pPr marL="0" marR="0" lvl="0" indent="0" algn="l" rtl="0">
              <a:spcBef>
                <a:spcPts val="0"/>
              </a:spcBef>
              <a:spcAft>
                <a:spcPts val="0"/>
              </a:spcAft>
              <a:buNone/>
            </a:pPr>
            <a:endParaRPr sz="1800" b="1" dirty="0">
              <a:solidFill>
                <a:schemeClr val="dk1"/>
              </a:solidFill>
              <a:latin typeface="Arial"/>
              <a:ea typeface="Arial"/>
              <a:cs typeface="Arial"/>
              <a:sym typeface="Arial"/>
            </a:endParaRPr>
          </a:p>
          <a:p>
            <a:pPr marL="0" marR="0" lvl="0" indent="0" algn="l" rtl="0">
              <a:spcBef>
                <a:spcPts val="0"/>
              </a:spcBef>
              <a:spcAft>
                <a:spcPts val="0"/>
              </a:spcAft>
              <a:buNone/>
            </a:pPr>
            <a:endParaRPr sz="1800" b="1" dirty="0">
              <a:solidFill>
                <a:schemeClr val="dk1"/>
              </a:solidFill>
              <a:latin typeface="Arial"/>
              <a:ea typeface="Arial"/>
              <a:cs typeface="Arial"/>
              <a:sym typeface="Arial"/>
            </a:endParaRPr>
          </a:p>
          <a:p>
            <a:pPr marL="0" marR="0" lvl="0" indent="0" algn="l" rtl="0">
              <a:spcBef>
                <a:spcPts val="0"/>
              </a:spcBef>
              <a:spcAft>
                <a:spcPts val="0"/>
              </a:spcAft>
              <a:buNone/>
            </a:pPr>
            <a:endParaRPr sz="1800" b="1" dirty="0">
              <a:solidFill>
                <a:schemeClr val="dk1"/>
              </a:solidFill>
              <a:latin typeface="Arial"/>
              <a:ea typeface="Arial"/>
              <a:cs typeface="Arial"/>
              <a:sym typeface="Arial"/>
            </a:endParaRPr>
          </a:p>
          <a:p>
            <a:pPr marL="0" marR="0" lvl="0" indent="0" algn="l" rtl="0">
              <a:spcBef>
                <a:spcPts val="0"/>
              </a:spcBef>
              <a:spcAft>
                <a:spcPts val="0"/>
              </a:spcAft>
              <a:buNone/>
            </a:pPr>
            <a:endParaRPr sz="1800" b="1" dirty="0">
              <a:solidFill>
                <a:srgbClr val="000000"/>
              </a:solidFill>
              <a:latin typeface="Arial"/>
              <a:ea typeface="Arial"/>
              <a:cs typeface="Arial"/>
              <a:sym typeface="Arial"/>
            </a:endParaRPr>
          </a:p>
          <a:p>
            <a:pPr marL="0" marR="0" lvl="0" indent="0" algn="l" rtl="0">
              <a:spcBef>
                <a:spcPts val="0"/>
              </a:spcBef>
              <a:spcAft>
                <a:spcPts val="0"/>
              </a:spcAft>
              <a:buNone/>
            </a:pPr>
            <a:endParaRPr sz="1800" b="1" dirty="0">
              <a:solidFill>
                <a:srgbClr val="000000"/>
              </a:solidFill>
              <a:latin typeface="Arial"/>
              <a:ea typeface="Arial"/>
              <a:cs typeface="Arial"/>
              <a:sym typeface="Arial"/>
            </a:endParaRPr>
          </a:p>
          <a:p>
            <a:pPr marL="0" marR="0" lvl="0" indent="0" algn="l" rtl="0">
              <a:spcBef>
                <a:spcPts val="0"/>
              </a:spcBef>
              <a:spcAft>
                <a:spcPts val="0"/>
              </a:spcAft>
              <a:buNone/>
            </a:pPr>
            <a:endParaRPr sz="1800" b="1" dirty="0">
              <a:solidFill>
                <a:srgbClr val="000000"/>
              </a:solidFill>
              <a:latin typeface="Arial"/>
              <a:ea typeface="Arial"/>
              <a:cs typeface="Arial"/>
              <a:sym typeface="Arial"/>
            </a:endParaRPr>
          </a:p>
          <a:p>
            <a:pPr marL="0" marR="0" lvl="0" indent="0" algn="l" rtl="0">
              <a:spcBef>
                <a:spcPts val="0"/>
              </a:spcBef>
              <a:spcAft>
                <a:spcPts val="0"/>
              </a:spcAft>
              <a:buNone/>
            </a:pPr>
            <a:endParaRPr sz="1800" b="1" dirty="0">
              <a:solidFill>
                <a:srgbClr val="000000"/>
              </a:solidFill>
              <a:latin typeface="Arial"/>
              <a:ea typeface="Arial"/>
              <a:cs typeface="Arial"/>
              <a:sym typeface="Arial"/>
            </a:endParaRPr>
          </a:p>
          <a:p>
            <a:pPr marL="0" marR="0" lvl="0" indent="0" algn="l" rtl="0">
              <a:spcBef>
                <a:spcPts val="0"/>
              </a:spcBef>
              <a:spcAft>
                <a:spcPts val="0"/>
              </a:spcAft>
              <a:buNone/>
            </a:pPr>
            <a:endParaRPr sz="1800" b="1" dirty="0">
              <a:solidFill>
                <a:srgbClr val="000000"/>
              </a:solidFill>
              <a:latin typeface="Arial"/>
              <a:ea typeface="Arial"/>
              <a:cs typeface="Arial"/>
              <a:sym typeface="Arial"/>
            </a:endParaRPr>
          </a:p>
          <a:p>
            <a:pPr marL="0" marR="0" lvl="0" indent="0" algn="l" rtl="0">
              <a:spcBef>
                <a:spcPts val="0"/>
              </a:spcBef>
              <a:spcAft>
                <a:spcPts val="0"/>
              </a:spcAft>
              <a:buNone/>
            </a:pPr>
            <a:endParaRPr sz="1800" dirty="0">
              <a:solidFill>
                <a:srgbClr val="000000"/>
              </a:solidFill>
              <a:latin typeface="Arial"/>
              <a:ea typeface="Arial"/>
              <a:cs typeface="Arial"/>
              <a:sym typeface="Arial"/>
            </a:endParaRPr>
          </a:p>
        </p:txBody>
      </p:sp>
      <p:sp>
        <p:nvSpPr>
          <p:cNvPr id="341" name="Google Shape;341;p23"/>
          <p:cNvSpPr/>
          <p:nvPr/>
        </p:nvSpPr>
        <p:spPr>
          <a:xfrm>
            <a:off x="1080745" y="1801383"/>
            <a:ext cx="749808" cy="576072"/>
          </a:xfrm>
          <a:prstGeom prst="stripedRightArrow">
            <a:avLst>
              <a:gd name="adj1" fmla="val 50000"/>
              <a:gd name="adj2" fmla="val 50000"/>
            </a:avLst>
          </a:prstGeom>
          <a:solidFill>
            <a:schemeClr val="accent1"/>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42" name="Google Shape;342;p23"/>
          <p:cNvSpPr/>
          <p:nvPr/>
        </p:nvSpPr>
        <p:spPr>
          <a:xfrm>
            <a:off x="594360" y="2624328"/>
            <a:ext cx="344424" cy="393192"/>
          </a:xfrm>
          <a:prstGeom prst="mathMultiply">
            <a:avLst>
              <a:gd name="adj1" fmla="val 23520"/>
            </a:avLst>
          </a:prstGeom>
          <a:gradFill>
            <a:gsLst>
              <a:gs pos="0">
                <a:srgbClr val="EC8155"/>
              </a:gs>
              <a:gs pos="50000">
                <a:srgbClr val="F26E27"/>
              </a:gs>
              <a:gs pos="100000">
                <a:srgbClr val="DF5D19"/>
              </a:gs>
            </a:gsLst>
            <a:lin ang="5400000" scaled="0"/>
          </a:gra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43" name="Google Shape;343;p23"/>
          <p:cNvSpPr/>
          <p:nvPr/>
        </p:nvSpPr>
        <p:spPr>
          <a:xfrm>
            <a:off x="638556" y="3017520"/>
            <a:ext cx="256032" cy="228600"/>
          </a:xfrm>
          <a:prstGeom prst="heart">
            <a:avLst/>
          </a:prstGeom>
          <a:solidFill>
            <a:schemeClr val="accent6"/>
          </a:solidFill>
          <a:ln w="19050" cap="flat" cmpd="sng">
            <a:solidFill>
              <a:srgbClr val="20461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44" name="Google Shape;344;p23"/>
          <p:cNvSpPr/>
          <p:nvPr/>
        </p:nvSpPr>
        <p:spPr>
          <a:xfrm>
            <a:off x="594364" y="3746298"/>
            <a:ext cx="344400" cy="393300"/>
          </a:xfrm>
          <a:prstGeom prst="mathMultiply">
            <a:avLst>
              <a:gd name="adj1" fmla="val 23520"/>
            </a:avLst>
          </a:prstGeom>
          <a:gradFill>
            <a:gsLst>
              <a:gs pos="0">
                <a:srgbClr val="EC8155"/>
              </a:gs>
              <a:gs pos="50000">
                <a:srgbClr val="F26E27"/>
              </a:gs>
              <a:gs pos="100000">
                <a:srgbClr val="DF5D19"/>
              </a:gs>
            </a:gsLst>
            <a:lin ang="5400000" scaled="0"/>
          </a:gra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45" name="Google Shape;345;p23"/>
          <p:cNvSpPr/>
          <p:nvPr/>
        </p:nvSpPr>
        <p:spPr>
          <a:xfrm>
            <a:off x="638559" y="4198465"/>
            <a:ext cx="255900" cy="228600"/>
          </a:xfrm>
          <a:prstGeom prst="heart">
            <a:avLst/>
          </a:prstGeom>
          <a:solidFill>
            <a:schemeClr val="accent6"/>
          </a:solidFill>
          <a:ln w="19050" cap="flat" cmpd="sng">
            <a:solidFill>
              <a:srgbClr val="20461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46" name="Google Shape;346;p23"/>
          <p:cNvSpPr/>
          <p:nvPr/>
        </p:nvSpPr>
        <p:spPr>
          <a:xfrm>
            <a:off x="664676" y="4787893"/>
            <a:ext cx="344400" cy="393300"/>
          </a:xfrm>
          <a:prstGeom prst="mathMultiply">
            <a:avLst>
              <a:gd name="adj1" fmla="val 23520"/>
            </a:avLst>
          </a:prstGeom>
          <a:gradFill>
            <a:gsLst>
              <a:gs pos="0">
                <a:srgbClr val="EC8155"/>
              </a:gs>
              <a:gs pos="50000">
                <a:srgbClr val="F26E27"/>
              </a:gs>
              <a:gs pos="100000">
                <a:srgbClr val="DF5D19"/>
              </a:gs>
            </a:gsLst>
            <a:lin ang="5400000" scaled="0"/>
          </a:gra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47" name="Google Shape;347;p23"/>
          <p:cNvSpPr/>
          <p:nvPr/>
        </p:nvSpPr>
        <p:spPr>
          <a:xfrm>
            <a:off x="708934" y="5230910"/>
            <a:ext cx="255900" cy="228600"/>
          </a:xfrm>
          <a:prstGeom prst="heart">
            <a:avLst/>
          </a:prstGeom>
          <a:solidFill>
            <a:schemeClr val="accent6"/>
          </a:solidFill>
          <a:ln w="19050" cap="flat" cmpd="sng">
            <a:solidFill>
              <a:srgbClr val="20461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4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4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40">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40">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40">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40">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40">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40">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40">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40">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40">
                                            <p:txEl>
                                              <p:pRg st="14" end="1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40">
                                            <p:txEl>
                                              <p:pRg st="15" end="15"/>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340">
                                            <p:txEl>
                                              <p:pRg st="16" end="16"/>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340">
                                            <p:txEl>
                                              <p:pRg st="17" end="17"/>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340">
                                            <p:txEl>
                                              <p:pRg st="18" end="18"/>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340">
                                            <p:txEl>
                                              <p:pRg st="19" end="19"/>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340">
                                            <p:txEl>
                                              <p:pRg st="20" end="2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24"/>
          <p:cNvSpPr txBox="1"/>
          <p:nvPr/>
        </p:nvSpPr>
        <p:spPr>
          <a:xfrm>
            <a:off x="1143169" y="2289016"/>
            <a:ext cx="9261857" cy="147732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„Nici să nu te gândești să renunți acum!” </a:t>
            </a:r>
            <a:endParaRPr/>
          </a:p>
          <a:p>
            <a:pPr marL="0" marR="0" lvl="0" indent="0" algn="l" rtl="0">
              <a:spcBef>
                <a:spcPts val="0"/>
              </a:spcBef>
              <a:spcAft>
                <a:spcPts val="0"/>
              </a:spcAft>
              <a:buNone/>
            </a:pPr>
            <a:r>
              <a:rPr lang="en-US" sz="1800">
                <a:solidFill>
                  <a:schemeClr val="dk1"/>
                </a:solidFill>
                <a:latin typeface="Arial"/>
                <a:ea typeface="Arial"/>
                <a:cs typeface="Arial"/>
                <a:sym typeface="Arial"/>
              </a:rPr>
              <a:t>„Cum ar fi dacă ai încerca un pic mai mult să continui activitatea?”</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n-US" sz="1800">
                <a:solidFill>
                  <a:schemeClr val="dk1"/>
                </a:solidFill>
                <a:latin typeface="Arial"/>
                <a:ea typeface="Arial"/>
                <a:cs typeface="Arial"/>
                <a:sym typeface="Arial"/>
              </a:rPr>
              <a:t>„De ce nu ai mâncat nimic?” </a:t>
            </a:r>
            <a:endParaRPr/>
          </a:p>
          <a:p>
            <a:pPr marL="0" marR="0" lvl="0" indent="0" algn="l" rtl="0">
              <a:spcBef>
                <a:spcPts val="0"/>
              </a:spcBef>
              <a:spcAft>
                <a:spcPts val="0"/>
              </a:spcAft>
              <a:buNone/>
            </a:pPr>
            <a:r>
              <a:rPr lang="en-US" sz="1800">
                <a:solidFill>
                  <a:schemeClr val="dk1"/>
                </a:solidFill>
                <a:latin typeface="Arial"/>
                <a:ea typeface="Arial"/>
                <a:cs typeface="Arial"/>
                <a:sym typeface="Arial"/>
              </a:rPr>
              <a:t>” Am observat că nu ai mâncat. S-a întâmplat ceva? Pot să te ajut cu asta? ”</a:t>
            </a:r>
            <a:endParaRPr sz="1800" b="1">
              <a:solidFill>
                <a:schemeClr val="dk1"/>
              </a:solidFill>
              <a:latin typeface="Arial"/>
              <a:ea typeface="Arial"/>
              <a:cs typeface="Arial"/>
              <a:sym typeface="Arial"/>
            </a:endParaRPr>
          </a:p>
        </p:txBody>
      </p:sp>
      <p:sp>
        <p:nvSpPr>
          <p:cNvPr id="354" name="Google Shape;354;p24"/>
          <p:cNvSpPr/>
          <p:nvPr/>
        </p:nvSpPr>
        <p:spPr>
          <a:xfrm>
            <a:off x="585216" y="2322591"/>
            <a:ext cx="344424" cy="393192"/>
          </a:xfrm>
          <a:prstGeom prst="mathMultiply">
            <a:avLst>
              <a:gd name="adj1" fmla="val 23520"/>
            </a:avLst>
          </a:prstGeom>
          <a:gradFill>
            <a:gsLst>
              <a:gs pos="0">
                <a:srgbClr val="EC8155"/>
              </a:gs>
              <a:gs pos="50000">
                <a:srgbClr val="F26E27"/>
              </a:gs>
              <a:gs pos="100000">
                <a:srgbClr val="DF5D19"/>
              </a:gs>
            </a:gsLst>
            <a:lin ang="5400000" scaled="0"/>
          </a:gra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55" name="Google Shape;355;p24"/>
          <p:cNvSpPr/>
          <p:nvPr/>
        </p:nvSpPr>
        <p:spPr>
          <a:xfrm>
            <a:off x="629412" y="2715783"/>
            <a:ext cx="256032" cy="228600"/>
          </a:xfrm>
          <a:prstGeom prst="heart">
            <a:avLst/>
          </a:prstGeom>
          <a:solidFill>
            <a:schemeClr val="accent6"/>
          </a:solidFill>
          <a:ln w="19050" cap="flat" cmpd="sng">
            <a:solidFill>
              <a:srgbClr val="20461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56" name="Google Shape;356;p24"/>
          <p:cNvSpPr/>
          <p:nvPr/>
        </p:nvSpPr>
        <p:spPr>
          <a:xfrm>
            <a:off x="585216" y="3116812"/>
            <a:ext cx="344424" cy="393192"/>
          </a:xfrm>
          <a:prstGeom prst="mathMultiply">
            <a:avLst>
              <a:gd name="adj1" fmla="val 23520"/>
            </a:avLst>
          </a:prstGeom>
          <a:gradFill>
            <a:gsLst>
              <a:gs pos="0">
                <a:srgbClr val="EC8155"/>
              </a:gs>
              <a:gs pos="50000">
                <a:srgbClr val="F26E27"/>
              </a:gs>
              <a:gs pos="100000">
                <a:srgbClr val="DF5D19"/>
              </a:gs>
            </a:gsLst>
            <a:lin ang="5400000" scaled="0"/>
          </a:gra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57" name="Google Shape;357;p24"/>
          <p:cNvSpPr/>
          <p:nvPr/>
        </p:nvSpPr>
        <p:spPr>
          <a:xfrm>
            <a:off x="629412" y="3510004"/>
            <a:ext cx="256032" cy="228600"/>
          </a:xfrm>
          <a:prstGeom prst="heart">
            <a:avLst/>
          </a:prstGeom>
          <a:solidFill>
            <a:schemeClr val="accent6"/>
          </a:solidFill>
          <a:ln w="19050" cap="flat" cmpd="sng">
            <a:solidFill>
              <a:srgbClr val="20461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58" name="Google Shape;358;p24"/>
          <p:cNvPicPr preferRelativeResize="0"/>
          <p:nvPr/>
        </p:nvPicPr>
        <p:blipFill rotWithShape="1">
          <a:blip r:embed="rId3">
            <a:alphaModFix/>
          </a:blip>
          <a:srcRect/>
          <a:stretch/>
        </p:blipFill>
        <p:spPr>
          <a:xfrm>
            <a:off x="4983480" y="4209288"/>
            <a:ext cx="2648712" cy="264871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5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25"/>
          <p:cNvSpPr txBox="1"/>
          <p:nvPr/>
        </p:nvSpPr>
        <p:spPr>
          <a:xfrm>
            <a:off x="2677622" y="759229"/>
            <a:ext cx="8980978" cy="487465"/>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n-US" sz="2400" dirty="0" err="1">
                <a:solidFill>
                  <a:srgbClr val="044458"/>
                </a:solidFill>
                <a:latin typeface="+mn-lt"/>
                <a:ea typeface="Batang"/>
                <a:cs typeface="Batang"/>
                <a:sym typeface="Batang"/>
              </a:rPr>
              <a:t>Comunicarea</a:t>
            </a:r>
            <a:r>
              <a:rPr lang="en-US" sz="2400" dirty="0">
                <a:solidFill>
                  <a:srgbClr val="044458"/>
                </a:solidFill>
                <a:latin typeface="+mn-lt"/>
                <a:ea typeface="Batang"/>
                <a:cs typeface="Batang"/>
                <a:sym typeface="Batang"/>
              </a:rPr>
              <a:t> </a:t>
            </a:r>
            <a:r>
              <a:rPr lang="en-US" sz="2400" dirty="0" err="1">
                <a:solidFill>
                  <a:srgbClr val="044458"/>
                </a:solidFill>
                <a:latin typeface="+mn-lt"/>
                <a:ea typeface="Batang"/>
                <a:cs typeface="Batang"/>
                <a:sym typeface="Batang"/>
              </a:rPr>
              <a:t>nonverbală</a:t>
            </a:r>
            <a:r>
              <a:rPr lang="en-US" sz="2400" dirty="0">
                <a:solidFill>
                  <a:srgbClr val="044458"/>
                </a:solidFill>
                <a:latin typeface="+mn-lt"/>
                <a:ea typeface="Batang"/>
                <a:cs typeface="Batang"/>
                <a:sym typeface="Batang"/>
              </a:rPr>
              <a:t> </a:t>
            </a:r>
            <a:r>
              <a:rPr lang="en-US" sz="2400" dirty="0" err="1">
                <a:solidFill>
                  <a:srgbClr val="044458"/>
                </a:solidFill>
                <a:latin typeface="+mn-lt"/>
                <a:ea typeface="Batang"/>
                <a:cs typeface="Batang"/>
                <a:sym typeface="Batang"/>
              </a:rPr>
              <a:t>în</a:t>
            </a:r>
            <a:r>
              <a:rPr lang="en-US" sz="2400" dirty="0">
                <a:solidFill>
                  <a:srgbClr val="044458"/>
                </a:solidFill>
                <a:latin typeface="+mn-lt"/>
                <a:ea typeface="Batang"/>
                <a:cs typeface="Batang"/>
                <a:sym typeface="Batang"/>
              </a:rPr>
              <a:t> </a:t>
            </a:r>
            <a:r>
              <a:rPr lang="en-US" sz="2400" dirty="0" err="1">
                <a:solidFill>
                  <a:srgbClr val="044458"/>
                </a:solidFill>
                <a:latin typeface="+mn-lt"/>
                <a:ea typeface="Batang"/>
                <a:cs typeface="Batang"/>
                <a:sym typeface="Batang"/>
              </a:rPr>
              <a:t>lucrul</a:t>
            </a:r>
            <a:r>
              <a:rPr lang="en-US" sz="2400" dirty="0">
                <a:solidFill>
                  <a:srgbClr val="044458"/>
                </a:solidFill>
                <a:latin typeface="+mn-lt"/>
                <a:ea typeface="Batang"/>
                <a:cs typeface="Batang"/>
                <a:sym typeface="Batang"/>
              </a:rPr>
              <a:t> cu </a:t>
            </a:r>
            <a:r>
              <a:rPr lang="en-US" sz="2400" dirty="0" err="1">
                <a:solidFill>
                  <a:srgbClr val="044458"/>
                </a:solidFill>
                <a:latin typeface="+mn-lt"/>
                <a:ea typeface="Batang"/>
                <a:cs typeface="Batang"/>
                <a:sym typeface="Batang"/>
              </a:rPr>
              <a:t>persoanele</a:t>
            </a:r>
            <a:r>
              <a:rPr lang="en-US" sz="2400" dirty="0">
                <a:solidFill>
                  <a:srgbClr val="044458"/>
                </a:solidFill>
                <a:latin typeface="+mn-lt"/>
                <a:ea typeface="Batang"/>
                <a:cs typeface="Batang"/>
                <a:sym typeface="Batang"/>
              </a:rPr>
              <a:t> </a:t>
            </a:r>
            <a:r>
              <a:rPr lang="en-US" sz="2400" dirty="0" err="1">
                <a:solidFill>
                  <a:srgbClr val="044458"/>
                </a:solidFill>
                <a:latin typeface="+mn-lt"/>
                <a:ea typeface="Batang"/>
                <a:cs typeface="Batang"/>
                <a:sym typeface="Batang"/>
              </a:rPr>
              <a:t>în</a:t>
            </a:r>
            <a:r>
              <a:rPr lang="en-US" sz="2400" dirty="0">
                <a:solidFill>
                  <a:srgbClr val="044458"/>
                </a:solidFill>
                <a:latin typeface="+mn-lt"/>
                <a:ea typeface="Batang"/>
                <a:cs typeface="Batang"/>
                <a:sym typeface="Batang"/>
              </a:rPr>
              <a:t> </a:t>
            </a:r>
            <a:r>
              <a:rPr lang="en-US" sz="2400" dirty="0" err="1">
                <a:solidFill>
                  <a:srgbClr val="044458"/>
                </a:solidFill>
                <a:latin typeface="+mn-lt"/>
                <a:ea typeface="Batang"/>
                <a:cs typeface="Batang"/>
                <a:sym typeface="Batang"/>
              </a:rPr>
              <a:t>vârstă</a:t>
            </a:r>
            <a:endParaRPr sz="2400" dirty="0">
              <a:solidFill>
                <a:srgbClr val="044458"/>
              </a:solidFill>
              <a:latin typeface="+mn-lt"/>
              <a:ea typeface="Batang"/>
              <a:cs typeface="Batang"/>
              <a:sym typeface="Batang"/>
            </a:endParaRPr>
          </a:p>
        </p:txBody>
      </p:sp>
      <p:sp>
        <p:nvSpPr>
          <p:cNvPr id="365" name="Google Shape;365;p25"/>
          <p:cNvSpPr txBox="1"/>
          <p:nvPr/>
        </p:nvSpPr>
        <p:spPr>
          <a:xfrm>
            <a:off x="1033272" y="2075703"/>
            <a:ext cx="7589520" cy="286232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	Comunicarea nonverbală poate fi observată prin diferite aspecte, cum ar fi poziția corpului, expresiile faciale, gesturile și interpretarea lor. Interpretarea acestor elemente ale comunicării nonverbale presupune observarea atentă a poziției corpului, a expresiilor faciale și a gesturilor și poate ajuta la interpretarea stării emoționale și a nevoilor persoanelor în vârstă. </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n-US" sz="1800">
                <a:solidFill>
                  <a:schemeClr val="dk1"/>
                </a:solidFill>
                <a:latin typeface="Arial"/>
                <a:ea typeface="Arial"/>
                <a:cs typeface="Arial"/>
                <a:sym typeface="Arial"/>
              </a:rPr>
              <a:t>	Colaborarea comunicării nonverbale și paraverbale cu cea verbală, mai precis cu mesajul propriu-zis transmis prin cuvinte, conduce la o mai bună înțelegere și la evitarea decodării eronate a mesajelor. </a:t>
            </a:r>
            <a:endParaRPr sz="1800">
              <a:solidFill>
                <a:schemeClr val="dk1"/>
              </a:solidFill>
              <a:latin typeface="Arial"/>
              <a:ea typeface="Arial"/>
              <a:cs typeface="Arial"/>
              <a:sym typeface="Arial"/>
            </a:endParaRPr>
          </a:p>
        </p:txBody>
      </p:sp>
      <p:pic>
        <p:nvPicPr>
          <p:cNvPr id="366" name="Google Shape;366;p25"/>
          <p:cNvPicPr preferRelativeResize="0"/>
          <p:nvPr/>
        </p:nvPicPr>
        <p:blipFill rotWithShape="1">
          <a:blip r:embed="rId3">
            <a:alphaModFix/>
          </a:blip>
          <a:srcRect/>
          <a:stretch/>
        </p:blipFill>
        <p:spPr>
          <a:xfrm>
            <a:off x="4562856" y="4906264"/>
            <a:ext cx="2927604" cy="1951736"/>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26"/>
          <p:cNvSpPr txBox="1"/>
          <p:nvPr/>
        </p:nvSpPr>
        <p:spPr>
          <a:xfrm>
            <a:off x="578790" y="1423514"/>
            <a:ext cx="5748000" cy="5064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700" b="1" dirty="0">
              <a:solidFill>
                <a:schemeClr val="dk1"/>
              </a:solidFill>
              <a:latin typeface="Arial"/>
              <a:ea typeface="Arial"/>
              <a:cs typeface="Arial"/>
              <a:sym typeface="Arial"/>
            </a:endParaRPr>
          </a:p>
          <a:p>
            <a:pPr marL="0" marR="0" lvl="0" indent="0" algn="l" rtl="0">
              <a:spcBef>
                <a:spcPts val="0"/>
              </a:spcBef>
              <a:spcAft>
                <a:spcPts val="0"/>
              </a:spcAft>
              <a:buNone/>
            </a:pPr>
            <a:r>
              <a:rPr lang="en-US" sz="1700" b="1" dirty="0">
                <a:solidFill>
                  <a:schemeClr val="dk1"/>
                </a:solidFill>
                <a:latin typeface="Arial"/>
                <a:ea typeface="Arial"/>
                <a:cs typeface="Arial"/>
                <a:sym typeface="Arial"/>
              </a:rPr>
              <a:t>1. </a:t>
            </a:r>
            <a:r>
              <a:rPr lang="en-US" sz="1700" b="1" dirty="0" err="1">
                <a:solidFill>
                  <a:schemeClr val="dk1"/>
                </a:solidFill>
                <a:latin typeface="Arial"/>
                <a:ea typeface="Arial"/>
                <a:cs typeface="Arial"/>
                <a:sym typeface="Arial"/>
              </a:rPr>
              <a:t>Poziția</a:t>
            </a:r>
            <a:r>
              <a:rPr lang="en-US" sz="1700" b="1" dirty="0">
                <a:solidFill>
                  <a:schemeClr val="dk1"/>
                </a:solidFill>
                <a:latin typeface="Arial"/>
                <a:ea typeface="Arial"/>
                <a:cs typeface="Arial"/>
                <a:sym typeface="Arial"/>
              </a:rPr>
              <a:t> </a:t>
            </a:r>
            <a:r>
              <a:rPr lang="en-US" sz="1700" b="1" dirty="0" err="1">
                <a:solidFill>
                  <a:schemeClr val="dk1"/>
                </a:solidFill>
                <a:latin typeface="Arial"/>
                <a:ea typeface="Arial"/>
                <a:cs typeface="Arial"/>
                <a:sym typeface="Arial"/>
              </a:rPr>
              <a:t>corpului</a:t>
            </a:r>
            <a:endParaRPr sz="1700" b="1" dirty="0">
              <a:solidFill>
                <a:schemeClr val="dk1"/>
              </a:solidFill>
              <a:latin typeface="Arial"/>
              <a:ea typeface="Arial"/>
              <a:cs typeface="Arial"/>
              <a:sym typeface="Arial"/>
            </a:endParaRPr>
          </a:p>
          <a:p>
            <a:pPr marL="0" marR="0" lvl="0" indent="0" algn="l" rtl="0">
              <a:spcBef>
                <a:spcPts val="0"/>
              </a:spcBef>
              <a:spcAft>
                <a:spcPts val="0"/>
              </a:spcAft>
              <a:buNone/>
            </a:pPr>
            <a:r>
              <a:rPr lang="en-US" sz="1700" b="1" dirty="0">
                <a:solidFill>
                  <a:schemeClr val="dk1"/>
                </a:solidFill>
                <a:latin typeface="Arial"/>
                <a:ea typeface="Arial"/>
                <a:cs typeface="Arial"/>
                <a:sym typeface="Arial"/>
              </a:rPr>
              <a:t>- 1) O </a:t>
            </a:r>
            <a:r>
              <a:rPr lang="en-US" sz="1700" b="1" dirty="0" err="1">
                <a:solidFill>
                  <a:schemeClr val="dk1"/>
                </a:solidFill>
                <a:latin typeface="Arial"/>
                <a:ea typeface="Arial"/>
                <a:cs typeface="Arial"/>
                <a:sym typeface="Arial"/>
              </a:rPr>
              <a:t>poziție</a:t>
            </a:r>
            <a:r>
              <a:rPr lang="en-US" sz="1700" b="1" dirty="0">
                <a:solidFill>
                  <a:schemeClr val="dk1"/>
                </a:solidFill>
                <a:latin typeface="Arial"/>
                <a:ea typeface="Arial"/>
                <a:cs typeface="Arial"/>
                <a:sym typeface="Arial"/>
              </a:rPr>
              <a:t> </a:t>
            </a:r>
            <a:r>
              <a:rPr lang="en-US" sz="1700" b="1" dirty="0" err="1">
                <a:solidFill>
                  <a:schemeClr val="dk1"/>
                </a:solidFill>
                <a:latin typeface="Arial"/>
                <a:ea typeface="Arial"/>
                <a:cs typeface="Arial"/>
                <a:sym typeface="Arial"/>
              </a:rPr>
              <a:t>aplecată</a:t>
            </a:r>
            <a:r>
              <a:rPr lang="en-US" sz="1700" b="1" dirty="0">
                <a:solidFill>
                  <a:schemeClr val="dk1"/>
                </a:solidFill>
                <a:latin typeface="Arial"/>
                <a:ea typeface="Arial"/>
                <a:cs typeface="Arial"/>
                <a:sym typeface="Arial"/>
              </a:rPr>
              <a:t> </a:t>
            </a:r>
            <a:r>
              <a:rPr lang="en-US" sz="1700" b="1" dirty="0" err="1">
                <a:solidFill>
                  <a:schemeClr val="dk1"/>
                </a:solidFill>
                <a:latin typeface="Arial"/>
                <a:ea typeface="Arial"/>
                <a:cs typeface="Arial"/>
                <a:sym typeface="Arial"/>
              </a:rPr>
              <a:t>înainte</a:t>
            </a:r>
            <a:r>
              <a:rPr lang="en-US" sz="1700" b="1" dirty="0">
                <a:solidFill>
                  <a:schemeClr val="dk1"/>
                </a:solidFill>
                <a:latin typeface="Arial"/>
                <a:ea typeface="Arial"/>
                <a:cs typeface="Arial"/>
                <a:sym typeface="Arial"/>
              </a:rPr>
              <a:t>, cu </a:t>
            </a:r>
            <a:r>
              <a:rPr lang="en-US" sz="1700" b="1" dirty="0" err="1">
                <a:solidFill>
                  <a:schemeClr val="dk1"/>
                </a:solidFill>
                <a:latin typeface="Arial"/>
                <a:ea typeface="Arial"/>
                <a:cs typeface="Arial"/>
                <a:sym typeface="Arial"/>
              </a:rPr>
              <a:t>spatele</a:t>
            </a:r>
            <a:r>
              <a:rPr lang="en-US" sz="1700" b="1" dirty="0">
                <a:solidFill>
                  <a:schemeClr val="dk1"/>
                </a:solidFill>
                <a:latin typeface="Arial"/>
                <a:ea typeface="Arial"/>
                <a:cs typeface="Arial"/>
                <a:sym typeface="Arial"/>
              </a:rPr>
              <a:t> </a:t>
            </a:r>
            <a:r>
              <a:rPr lang="en-US" sz="1700" b="1" dirty="0" err="1">
                <a:solidFill>
                  <a:schemeClr val="dk1"/>
                </a:solidFill>
                <a:latin typeface="Arial"/>
                <a:ea typeface="Arial"/>
                <a:cs typeface="Arial"/>
                <a:sym typeface="Arial"/>
              </a:rPr>
              <a:t>drept</a:t>
            </a:r>
            <a:r>
              <a:rPr lang="en-US" sz="1700" b="1" dirty="0">
                <a:solidFill>
                  <a:schemeClr val="dk1"/>
                </a:solidFill>
                <a:latin typeface="Arial"/>
                <a:ea typeface="Arial"/>
                <a:cs typeface="Arial"/>
                <a:sym typeface="Arial"/>
              </a:rPr>
              <a:t> </a:t>
            </a:r>
            <a:r>
              <a:rPr lang="en-US" sz="1700" b="1" dirty="0" err="1">
                <a:solidFill>
                  <a:schemeClr val="dk1"/>
                </a:solidFill>
                <a:latin typeface="Arial"/>
                <a:ea typeface="Arial"/>
                <a:cs typeface="Arial"/>
                <a:sym typeface="Arial"/>
              </a:rPr>
              <a:t>și</a:t>
            </a:r>
            <a:r>
              <a:rPr lang="en-US" sz="1700" b="1" dirty="0">
                <a:solidFill>
                  <a:schemeClr val="dk1"/>
                </a:solidFill>
                <a:latin typeface="Arial"/>
                <a:ea typeface="Arial"/>
                <a:cs typeface="Arial"/>
                <a:sym typeface="Arial"/>
              </a:rPr>
              <a:t> </a:t>
            </a:r>
            <a:r>
              <a:rPr lang="en-US" sz="1700" b="1" dirty="0" err="1">
                <a:solidFill>
                  <a:schemeClr val="dk1"/>
                </a:solidFill>
                <a:latin typeface="Arial"/>
                <a:ea typeface="Arial"/>
                <a:cs typeface="Arial"/>
                <a:sym typeface="Arial"/>
              </a:rPr>
              <a:t>umerii</a:t>
            </a:r>
            <a:r>
              <a:rPr lang="en-US" sz="1700" b="1" dirty="0">
                <a:solidFill>
                  <a:schemeClr val="dk1"/>
                </a:solidFill>
                <a:latin typeface="Arial"/>
                <a:ea typeface="Arial"/>
                <a:cs typeface="Arial"/>
                <a:sym typeface="Arial"/>
              </a:rPr>
              <a:t> </a:t>
            </a:r>
            <a:r>
              <a:rPr lang="en-US" sz="1700" b="1" dirty="0" err="1">
                <a:solidFill>
                  <a:schemeClr val="dk1"/>
                </a:solidFill>
                <a:latin typeface="Arial"/>
                <a:ea typeface="Arial"/>
                <a:cs typeface="Arial"/>
                <a:sym typeface="Arial"/>
              </a:rPr>
              <a:t>relaxați</a:t>
            </a:r>
            <a:r>
              <a:rPr lang="en-US" sz="1700" b="1" dirty="0">
                <a:solidFill>
                  <a:schemeClr val="dk1"/>
                </a:solidFill>
                <a:latin typeface="Arial"/>
                <a:ea typeface="Arial"/>
                <a:cs typeface="Arial"/>
                <a:sym typeface="Arial"/>
              </a:rPr>
              <a:t> </a:t>
            </a:r>
            <a:r>
              <a:rPr lang="en-US" sz="1700" b="1" dirty="0" err="1">
                <a:solidFill>
                  <a:schemeClr val="dk1"/>
                </a:solidFill>
                <a:latin typeface="Arial"/>
                <a:ea typeface="Arial"/>
                <a:cs typeface="Arial"/>
                <a:sym typeface="Arial"/>
              </a:rPr>
              <a:t>poate</a:t>
            </a:r>
            <a:r>
              <a:rPr lang="en-US" sz="1700" b="1" dirty="0">
                <a:solidFill>
                  <a:schemeClr val="dk1"/>
                </a:solidFill>
                <a:latin typeface="Arial"/>
                <a:ea typeface="Arial"/>
                <a:cs typeface="Arial"/>
                <a:sym typeface="Arial"/>
              </a:rPr>
              <a:t> </a:t>
            </a:r>
            <a:r>
              <a:rPr lang="en-US" sz="1700" b="1" dirty="0" err="1">
                <a:solidFill>
                  <a:schemeClr val="dk1"/>
                </a:solidFill>
                <a:latin typeface="Arial"/>
                <a:ea typeface="Arial"/>
                <a:cs typeface="Arial"/>
                <a:sym typeface="Arial"/>
              </a:rPr>
              <a:t>indica</a:t>
            </a:r>
            <a:r>
              <a:rPr lang="en-US" sz="1700" b="1" dirty="0">
                <a:solidFill>
                  <a:schemeClr val="dk1"/>
                </a:solidFill>
                <a:latin typeface="Arial"/>
                <a:ea typeface="Arial"/>
                <a:cs typeface="Arial"/>
                <a:sym typeface="Arial"/>
              </a:rPr>
              <a:t> </a:t>
            </a:r>
            <a:r>
              <a:rPr lang="en-US" sz="1700" b="1" dirty="0" err="1">
                <a:solidFill>
                  <a:schemeClr val="dk1"/>
                </a:solidFill>
                <a:latin typeface="Arial"/>
                <a:ea typeface="Arial"/>
                <a:cs typeface="Arial"/>
                <a:sym typeface="Arial"/>
              </a:rPr>
              <a:t>interes</a:t>
            </a:r>
            <a:r>
              <a:rPr lang="en-US" sz="1700" b="1" dirty="0">
                <a:solidFill>
                  <a:schemeClr val="dk1"/>
                </a:solidFill>
                <a:latin typeface="Arial"/>
                <a:ea typeface="Arial"/>
                <a:cs typeface="Arial"/>
                <a:sym typeface="Arial"/>
              </a:rPr>
              <a:t> </a:t>
            </a:r>
            <a:r>
              <a:rPr lang="en-US" sz="1700" b="1" dirty="0" err="1">
                <a:solidFill>
                  <a:schemeClr val="dk1"/>
                </a:solidFill>
                <a:latin typeface="Arial"/>
                <a:ea typeface="Arial"/>
                <a:cs typeface="Arial"/>
                <a:sym typeface="Arial"/>
              </a:rPr>
              <a:t>și</a:t>
            </a:r>
            <a:r>
              <a:rPr lang="en-US" sz="1700" b="1" dirty="0">
                <a:solidFill>
                  <a:schemeClr val="dk1"/>
                </a:solidFill>
                <a:latin typeface="Arial"/>
                <a:ea typeface="Arial"/>
                <a:cs typeface="Arial"/>
                <a:sym typeface="Arial"/>
              </a:rPr>
              <a:t> </a:t>
            </a:r>
            <a:r>
              <a:rPr lang="en-US" sz="1700" b="1" dirty="0" err="1">
                <a:solidFill>
                  <a:schemeClr val="dk1"/>
                </a:solidFill>
                <a:latin typeface="Arial"/>
                <a:ea typeface="Arial"/>
                <a:cs typeface="Arial"/>
                <a:sym typeface="Arial"/>
              </a:rPr>
              <a:t>atenție</a:t>
            </a:r>
            <a:r>
              <a:rPr lang="en-US" sz="1700" b="1" dirty="0">
                <a:solidFill>
                  <a:schemeClr val="dk1"/>
                </a:solidFill>
                <a:latin typeface="Arial"/>
                <a:ea typeface="Arial"/>
                <a:cs typeface="Arial"/>
                <a:sym typeface="Arial"/>
              </a:rPr>
              <a:t> </a:t>
            </a:r>
            <a:r>
              <a:rPr lang="en-US" sz="1700" b="1" dirty="0" err="1">
                <a:solidFill>
                  <a:schemeClr val="dk1"/>
                </a:solidFill>
                <a:latin typeface="Arial"/>
                <a:ea typeface="Arial"/>
                <a:cs typeface="Arial"/>
                <a:sym typeface="Arial"/>
              </a:rPr>
              <a:t>în</a:t>
            </a:r>
            <a:r>
              <a:rPr lang="en-US" sz="1700" b="1" dirty="0">
                <a:solidFill>
                  <a:schemeClr val="dk1"/>
                </a:solidFill>
                <a:latin typeface="Arial"/>
                <a:ea typeface="Arial"/>
                <a:cs typeface="Arial"/>
                <a:sym typeface="Arial"/>
              </a:rPr>
              <a:t> </a:t>
            </a:r>
            <a:r>
              <a:rPr lang="en-US" sz="1700" b="1" dirty="0" err="1">
                <a:solidFill>
                  <a:schemeClr val="dk1"/>
                </a:solidFill>
                <a:latin typeface="Arial"/>
                <a:ea typeface="Arial"/>
                <a:cs typeface="Arial"/>
                <a:sym typeface="Arial"/>
              </a:rPr>
              <a:t>comunicare</a:t>
            </a:r>
            <a:r>
              <a:rPr lang="en-US" sz="1700" b="1" dirty="0">
                <a:solidFill>
                  <a:schemeClr val="dk1"/>
                </a:solidFill>
                <a:latin typeface="Arial"/>
                <a:ea typeface="Arial"/>
                <a:cs typeface="Arial"/>
                <a:sym typeface="Arial"/>
              </a:rPr>
              <a:t>. </a:t>
            </a:r>
            <a:endParaRPr sz="1300" dirty="0"/>
          </a:p>
          <a:p>
            <a:pPr marL="0" marR="0" lvl="0" indent="0" algn="l" rtl="0">
              <a:spcBef>
                <a:spcPts val="0"/>
              </a:spcBef>
              <a:spcAft>
                <a:spcPts val="0"/>
              </a:spcAft>
              <a:buNone/>
            </a:pPr>
            <a:r>
              <a:rPr lang="en-US" sz="1700" b="1" dirty="0">
                <a:solidFill>
                  <a:schemeClr val="dk1"/>
                </a:solidFill>
                <a:latin typeface="Arial"/>
                <a:ea typeface="Arial"/>
                <a:cs typeface="Arial"/>
                <a:sym typeface="Arial"/>
              </a:rPr>
              <a:t>- 2) O </a:t>
            </a:r>
            <a:r>
              <a:rPr lang="en-US" sz="1700" b="1" dirty="0" err="1">
                <a:solidFill>
                  <a:schemeClr val="dk1"/>
                </a:solidFill>
                <a:latin typeface="Arial"/>
                <a:ea typeface="Arial"/>
                <a:cs typeface="Arial"/>
                <a:sym typeface="Arial"/>
              </a:rPr>
              <a:t>poziție</a:t>
            </a:r>
            <a:r>
              <a:rPr lang="en-US" sz="1700" b="1" dirty="0">
                <a:solidFill>
                  <a:schemeClr val="dk1"/>
                </a:solidFill>
                <a:latin typeface="Arial"/>
                <a:ea typeface="Arial"/>
                <a:cs typeface="Arial"/>
                <a:sym typeface="Arial"/>
              </a:rPr>
              <a:t> </a:t>
            </a:r>
            <a:r>
              <a:rPr lang="en-US" sz="1700" b="1" dirty="0" err="1">
                <a:solidFill>
                  <a:schemeClr val="dk1"/>
                </a:solidFill>
                <a:latin typeface="Arial"/>
                <a:ea typeface="Arial"/>
                <a:cs typeface="Arial"/>
                <a:sym typeface="Arial"/>
              </a:rPr>
              <a:t>aplecată</a:t>
            </a:r>
            <a:r>
              <a:rPr lang="en-US" sz="1700" b="1" dirty="0">
                <a:solidFill>
                  <a:schemeClr val="dk1"/>
                </a:solidFill>
                <a:latin typeface="Arial"/>
                <a:ea typeface="Arial"/>
                <a:cs typeface="Arial"/>
                <a:sym typeface="Arial"/>
              </a:rPr>
              <a:t> </a:t>
            </a:r>
            <a:r>
              <a:rPr lang="en-US" sz="1700" b="1" dirty="0" err="1">
                <a:solidFill>
                  <a:schemeClr val="dk1"/>
                </a:solidFill>
                <a:latin typeface="Arial"/>
                <a:ea typeface="Arial"/>
                <a:cs typeface="Arial"/>
                <a:sym typeface="Arial"/>
              </a:rPr>
              <a:t>și</a:t>
            </a:r>
            <a:r>
              <a:rPr lang="en-US" sz="1700" b="1" dirty="0">
                <a:solidFill>
                  <a:schemeClr val="dk1"/>
                </a:solidFill>
                <a:latin typeface="Arial"/>
                <a:ea typeface="Arial"/>
                <a:cs typeface="Arial"/>
                <a:sym typeface="Arial"/>
              </a:rPr>
              <a:t> </a:t>
            </a:r>
            <a:r>
              <a:rPr lang="en-US" sz="1700" b="1" dirty="0" err="1">
                <a:solidFill>
                  <a:schemeClr val="dk1"/>
                </a:solidFill>
                <a:latin typeface="Arial"/>
                <a:ea typeface="Arial"/>
                <a:cs typeface="Arial"/>
                <a:sym typeface="Arial"/>
              </a:rPr>
              <a:t>rigidă</a:t>
            </a:r>
            <a:r>
              <a:rPr lang="en-US" sz="1700" b="1" dirty="0">
                <a:solidFill>
                  <a:schemeClr val="dk1"/>
                </a:solidFill>
                <a:latin typeface="Arial"/>
                <a:ea typeface="Arial"/>
                <a:cs typeface="Arial"/>
                <a:sym typeface="Arial"/>
              </a:rPr>
              <a:t> </a:t>
            </a:r>
            <a:r>
              <a:rPr lang="en-US" sz="1700" b="1" dirty="0" err="1">
                <a:solidFill>
                  <a:schemeClr val="dk1"/>
                </a:solidFill>
                <a:latin typeface="Arial"/>
                <a:ea typeface="Arial"/>
                <a:cs typeface="Arial"/>
                <a:sym typeface="Arial"/>
              </a:rPr>
              <a:t>poate</a:t>
            </a:r>
            <a:r>
              <a:rPr lang="en-US" sz="1700" b="1" dirty="0">
                <a:solidFill>
                  <a:schemeClr val="dk1"/>
                </a:solidFill>
                <a:latin typeface="Arial"/>
                <a:ea typeface="Arial"/>
                <a:cs typeface="Arial"/>
                <a:sym typeface="Arial"/>
              </a:rPr>
              <a:t> </a:t>
            </a:r>
            <a:r>
              <a:rPr lang="en-US" sz="1700" b="1" dirty="0" err="1">
                <a:solidFill>
                  <a:schemeClr val="dk1"/>
                </a:solidFill>
                <a:latin typeface="Arial"/>
                <a:ea typeface="Arial"/>
                <a:cs typeface="Arial"/>
                <a:sym typeface="Arial"/>
              </a:rPr>
              <a:t>indica</a:t>
            </a:r>
            <a:r>
              <a:rPr lang="en-US" sz="1700" b="1" dirty="0">
                <a:solidFill>
                  <a:schemeClr val="dk1"/>
                </a:solidFill>
                <a:latin typeface="Arial"/>
                <a:ea typeface="Arial"/>
                <a:cs typeface="Arial"/>
                <a:sym typeface="Arial"/>
              </a:rPr>
              <a:t> </a:t>
            </a:r>
            <a:r>
              <a:rPr lang="en-US" sz="1700" b="1" dirty="0" err="1">
                <a:solidFill>
                  <a:schemeClr val="dk1"/>
                </a:solidFill>
                <a:latin typeface="Arial"/>
                <a:ea typeface="Arial"/>
                <a:cs typeface="Arial"/>
                <a:sym typeface="Arial"/>
              </a:rPr>
              <a:t>disconfort</a:t>
            </a:r>
            <a:r>
              <a:rPr lang="en-US" sz="1700" b="1" dirty="0">
                <a:solidFill>
                  <a:schemeClr val="dk1"/>
                </a:solidFill>
                <a:latin typeface="Arial"/>
                <a:ea typeface="Arial"/>
                <a:cs typeface="Arial"/>
                <a:sym typeface="Arial"/>
              </a:rPr>
              <a:t> </a:t>
            </a:r>
            <a:r>
              <a:rPr lang="en-US" sz="1700" b="1" dirty="0" err="1">
                <a:solidFill>
                  <a:schemeClr val="dk1"/>
                </a:solidFill>
                <a:latin typeface="Arial"/>
                <a:ea typeface="Arial"/>
                <a:cs typeface="Arial"/>
                <a:sym typeface="Arial"/>
              </a:rPr>
              <a:t>fizic</a:t>
            </a:r>
            <a:r>
              <a:rPr lang="en-US" sz="1700" b="1" dirty="0">
                <a:solidFill>
                  <a:schemeClr val="dk1"/>
                </a:solidFill>
                <a:latin typeface="Arial"/>
                <a:ea typeface="Arial"/>
                <a:cs typeface="Arial"/>
                <a:sym typeface="Arial"/>
              </a:rPr>
              <a:t> </a:t>
            </a:r>
            <a:r>
              <a:rPr lang="en-US" sz="1700" b="1" dirty="0" err="1">
                <a:solidFill>
                  <a:schemeClr val="dk1"/>
                </a:solidFill>
                <a:latin typeface="Arial"/>
                <a:ea typeface="Arial"/>
                <a:cs typeface="Arial"/>
                <a:sym typeface="Arial"/>
              </a:rPr>
              <a:t>sau</a:t>
            </a:r>
            <a:r>
              <a:rPr lang="en-US" sz="1700" b="1" dirty="0">
                <a:solidFill>
                  <a:schemeClr val="dk1"/>
                </a:solidFill>
                <a:latin typeface="Arial"/>
                <a:ea typeface="Arial"/>
                <a:cs typeface="Arial"/>
                <a:sym typeface="Arial"/>
              </a:rPr>
              <a:t> </a:t>
            </a:r>
            <a:r>
              <a:rPr lang="en-US" sz="1700" b="1" dirty="0" err="1">
                <a:solidFill>
                  <a:schemeClr val="dk1"/>
                </a:solidFill>
                <a:latin typeface="Arial"/>
                <a:ea typeface="Arial"/>
                <a:cs typeface="Arial"/>
                <a:sym typeface="Arial"/>
              </a:rPr>
              <a:t>emoțional</a:t>
            </a:r>
            <a:r>
              <a:rPr lang="en-US" sz="1700" b="1" dirty="0">
                <a:solidFill>
                  <a:schemeClr val="dk1"/>
                </a:solidFill>
                <a:latin typeface="Arial"/>
                <a:ea typeface="Arial"/>
                <a:cs typeface="Arial"/>
                <a:sym typeface="Arial"/>
              </a:rPr>
              <a:t> </a:t>
            </a:r>
            <a:r>
              <a:rPr lang="en-US" sz="1700" b="1" dirty="0" err="1">
                <a:solidFill>
                  <a:schemeClr val="dk1"/>
                </a:solidFill>
                <a:latin typeface="Arial"/>
                <a:ea typeface="Arial"/>
                <a:cs typeface="Arial"/>
                <a:sym typeface="Arial"/>
              </a:rPr>
              <a:t>și</a:t>
            </a:r>
            <a:r>
              <a:rPr lang="en-US" sz="1700" b="1" dirty="0">
                <a:solidFill>
                  <a:schemeClr val="dk1"/>
                </a:solidFill>
                <a:latin typeface="Arial"/>
                <a:ea typeface="Arial"/>
                <a:cs typeface="Arial"/>
                <a:sym typeface="Arial"/>
              </a:rPr>
              <a:t> </a:t>
            </a:r>
            <a:r>
              <a:rPr lang="en-US" sz="1700" b="1" dirty="0" err="1">
                <a:solidFill>
                  <a:schemeClr val="dk1"/>
                </a:solidFill>
                <a:latin typeface="Arial"/>
                <a:ea typeface="Arial"/>
                <a:cs typeface="Arial"/>
                <a:sym typeface="Arial"/>
              </a:rPr>
              <a:t>poate</a:t>
            </a:r>
            <a:r>
              <a:rPr lang="en-US" sz="1700" b="1" dirty="0">
                <a:solidFill>
                  <a:schemeClr val="dk1"/>
                </a:solidFill>
                <a:latin typeface="Arial"/>
                <a:ea typeface="Arial"/>
                <a:cs typeface="Arial"/>
                <a:sym typeface="Arial"/>
              </a:rPr>
              <a:t> </a:t>
            </a:r>
            <a:r>
              <a:rPr lang="en-US" sz="1700" b="1" dirty="0" err="1">
                <a:solidFill>
                  <a:schemeClr val="dk1"/>
                </a:solidFill>
                <a:latin typeface="Arial"/>
                <a:ea typeface="Arial"/>
                <a:cs typeface="Arial"/>
                <a:sym typeface="Arial"/>
              </a:rPr>
              <a:t>necesita</a:t>
            </a:r>
            <a:r>
              <a:rPr lang="en-US" sz="1700" b="1" dirty="0">
                <a:solidFill>
                  <a:schemeClr val="dk1"/>
                </a:solidFill>
                <a:latin typeface="Arial"/>
                <a:ea typeface="Arial"/>
                <a:cs typeface="Arial"/>
                <a:sym typeface="Arial"/>
              </a:rPr>
              <a:t> o </a:t>
            </a:r>
            <a:r>
              <a:rPr lang="en-US" sz="1700" b="1" dirty="0" err="1">
                <a:solidFill>
                  <a:schemeClr val="dk1"/>
                </a:solidFill>
                <a:latin typeface="Arial"/>
                <a:ea typeface="Arial"/>
                <a:cs typeface="Arial"/>
                <a:sym typeface="Arial"/>
              </a:rPr>
              <a:t>abordare</a:t>
            </a:r>
            <a:r>
              <a:rPr lang="en-US" sz="1700" b="1" dirty="0">
                <a:solidFill>
                  <a:schemeClr val="dk1"/>
                </a:solidFill>
                <a:latin typeface="Arial"/>
                <a:ea typeface="Arial"/>
                <a:cs typeface="Arial"/>
                <a:sym typeface="Arial"/>
              </a:rPr>
              <a:t> </a:t>
            </a:r>
            <a:r>
              <a:rPr lang="en-US" sz="1700" b="1" dirty="0" err="1">
                <a:solidFill>
                  <a:schemeClr val="dk1"/>
                </a:solidFill>
                <a:latin typeface="Arial"/>
                <a:ea typeface="Arial"/>
                <a:cs typeface="Arial"/>
                <a:sym typeface="Arial"/>
              </a:rPr>
              <a:t>mai</a:t>
            </a:r>
            <a:r>
              <a:rPr lang="en-US" sz="1700" b="1" dirty="0">
                <a:solidFill>
                  <a:schemeClr val="dk1"/>
                </a:solidFill>
                <a:latin typeface="Arial"/>
                <a:ea typeface="Arial"/>
                <a:cs typeface="Arial"/>
                <a:sym typeface="Arial"/>
              </a:rPr>
              <a:t> </a:t>
            </a:r>
            <a:r>
              <a:rPr lang="en-US" sz="1700" b="1" dirty="0" err="1">
                <a:solidFill>
                  <a:schemeClr val="dk1"/>
                </a:solidFill>
                <a:latin typeface="Arial"/>
                <a:ea typeface="Arial"/>
                <a:cs typeface="Arial"/>
                <a:sym typeface="Arial"/>
              </a:rPr>
              <a:t>delicată</a:t>
            </a:r>
            <a:r>
              <a:rPr lang="en-US" sz="1700" b="1" dirty="0">
                <a:solidFill>
                  <a:schemeClr val="dk1"/>
                </a:solidFill>
                <a:latin typeface="Arial"/>
                <a:ea typeface="Arial"/>
                <a:cs typeface="Arial"/>
                <a:sym typeface="Arial"/>
              </a:rPr>
              <a:t> </a:t>
            </a:r>
            <a:r>
              <a:rPr lang="en-US" sz="1700" b="1" dirty="0" err="1">
                <a:solidFill>
                  <a:schemeClr val="dk1"/>
                </a:solidFill>
                <a:latin typeface="Arial"/>
                <a:ea typeface="Arial"/>
                <a:cs typeface="Arial"/>
                <a:sym typeface="Arial"/>
              </a:rPr>
              <a:t>și</a:t>
            </a:r>
            <a:r>
              <a:rPr lang="en-US" sz="1700" b="1" dirty="0">
                <a:solidFill>
                  <a:schemeClr val="dk1"/>
                </a:solidFill>
                <a:latin typeface="Arial"/>
                <a:ea typeface="Arial"/>
                <a:cs typeface="Arial"/>
                <a:sym typeface="Arial"/>
              </a:rPr>
              <a:t> </a:t>
            </a:r>
            <a:r>
              <a:rPr lang="en-US" sz="1700" b="1" dirty="0" err="1">
                <a:solidFill>
                  <a:schemeClr val="dk1"/>
                </a:solidFill>
                <a:latin typeface="Arial"/>
                <a:ea typeface="Arial"/>
                <a:cs typeface="Arial"/>
                <a:sym typeface="Arial"/>
              </a:rPr>
              <a:t>mai</a:t>
            </a:r>
            <a:r>
              <a:rPr lang="en-US" sz="1700" b="1" dirty="0">
                <a:solidFill>
                  <a:schemeClr val="dk1"/>
                </a:solidFill>
                <a:latin typeface="Arial"/>
                <a:ea typeface="Arial"/>
                <a:cs typeface="Arial"/>
                <a:sym typeface="Arial"/>
              </a:rPr>
              <a:t> </a:t>
            </a:r>
            <a:r>
              <a:rPr lang="en-US" sz="1700" b="1" dirty="0" err="1">
                <a:solidFill>
                  <a:schemeClr val="dk1"/>
                </a:solidFill>
                <a:latin typeface="Arial"/>
                <a:ea typeface="Arial"/>
                <a:cs typeface="Arial"/>
                <a:sym typeface="Arial"/>
              </a:rPr>
              <a:t>atentă</a:t>
            </a:r>
            <a:r>
              <a:rPr lang="en-US" sz="1700" b="1" dirty="0">
                <a:solidFill>
                  <a:schemeClr val="dk1"/>
                </a:solidFill>
                <a:latin typeface="Arial"/>
                <a:ea typeface="Arial"/>
                <a:cs typeface="Arial"/>
                <a:sym typeface="Arial"/>
              </a:rPr>
              <a:t>. </a:t>
            </a:r>
            <a:endParaRPr sz="1300" dirty="0"/>
          </a:p>
          <a:p>
            <a:pPr marL="0" marR="0" lvl="0" indent="0" algn="l" rtl="0">
              <a:spcBef>
                <a:spcPts val="0"/>
              </a:spcBef>
              <a:spcAft>
                <a:spcPts val="0"/>
              </a:spcAft>
              <a:buNone/>
            </a:pPr>
            <a:r>
              <a:rPr lang="en-US" sz="1700" b="1" dirty="0">
                <a:solidFill>
                  <a:schemeClr val="dk1"/>
                </a:solidFill>
                <a:latin typeface="Arial"/>
                <a:ea typeface="Arial"/>
                <a:cs typeface="Arial"/>
                <a:sym typeface="Arial"/>
              </a:rPr>
              <a:t>- 3) </a:t>
            </a:r>
            <a:r>
              <a:rPr lang="en-US" sz="1700" b="1" dirty="0" err="1">
                <a:solidFill>
                  <a:schemeClr val="dk1"/>
                </a:solidFill>
                <a:latin typeface="Arial"/>
                <a:ea typeface="Arial"/>
                <a:cs typeface="Arial"/>
                <a:sym typeface="Arial"/>
              </a:rPr>
              <a:t>Încrucișarea</a:t>
            </a:r>
            <a:r>
              <a:rPr lang="en-US" sz="1700" b="1" dirty="0">
                <a:solidFill>
                  <a:schemeClr val="dk1"/>
                </a:solidFill>
                <a:latin typeface="Arial"/>
                <a:ea typeface="Arial"/>
                <a:cs typeface="Arial"/>
                <a:sym typeface="Arial"/>
              </a:rPr>
              <a:t> </a:t>
            </a:r>
            <a:r>
              <a:rPr lang="en-US" sz="1700" b="1" dirty="0" err="1">
                <a:solidFill>
                  <a:schemeClr val="dk1"/>
                </a:solidFill>
                <a:latin typeface="Arial"/>
                <a:ea typeface="Arial"/>
                <a:cs typeface="Arial"/>
                <a:sym typeface="Arial"/>
              </a:rPr>
              <a:t>brațelor</a:t>
            </a:r>
            <a:r>
              <a:rPr lang="en-US" sz="1700" b="1" dirty="0">
                <a:solidFill>
                  <a:schemeClr val="dk1"/>
                </a:solidFill>
                <a:latin typeface="Arial"/>
                <a:ea typeface="Arial"/>
                <a:cs typeface="Arial"/>
                <a:sym typeface="Arial"/>
              </a:rPr>
              <a:t> </a:t>
            </a:r>
            <a:r>
              <a:rPr lang="en-US" sz="1700" b="1" dirty="0" err="1">
                <a:solidFill>
                  <a:schemeClr val="dk1"/>
                </a:solidFill>
                <a:latin typeface="Arial"/>
                <a:ea typeface="Arial"/>
                <a:cs typeface="Arial"/>
                <a:sym typeface="Arial"/>
              </a:rPr>
              <a:t>poate</a:t>
            </a:r>
            <a:r>
              <a:rPr lang="en-US" sz="1700" b="1" dirty="0">
                <a:solidFill>
                  <a:schemeClr val="dk1"/>
                </a:solidFill>
                <a:latin typeface="Arial"/>
                <a:ea typeface="Arial"/>
                <a:cs typeface="Arial"/>
                <a:sym typeface="Arial"/>
              </a:rPr>
              <a:t> fi un </a:t>
            </a:r>
            <a:r>
              <a:rPr lang="en-US" sz="1700" b="1" dirty="0" err="1">
                <a:solidFill>
                  <a:schemeClr val="dk1"/>
                </a:solidFill>
                <a:latin typeface="Arial"/>
                <a:ea typeface="Arial"/>
                <a:cs typeface="Arial"/>
                <a:sym typeface="Arial"/>
              </a:rPr>
              <a:t>indiciu</a:t>
            </a:r>
            <a:r>
              <a:rPr lang="en-US" sz="1700" b="1" dirty="0">
                <a:solidFill>
                  <a:schemeClr val="dk1"/>
                </a:solidFill>
                <a:latin typeface="Arial"/>
                <a:ea typeface="Arial"/>
                <a:cs typeface="Arial"/>
                <a:sym typeface="Arial"/>
              </a:rPr>
              <a:t> </a:t>
            </a:r>
            <a:r>
              <a:rPr lang="en-US" sz="1700" b="1" dirty="0" err="1">
                <a:solidFill>
                  <a:schemeClr val="dk1"/>
                </a:solidFill>
                <a:latin typeface="Arial"/>
                <a:ea typeface="Arial"/>
                <a:cs typeface="Arial"/>
                <a:sym typeface="Arial"/>
              </a:rPr>
              <a:t>că</a:t>
            </a:r>
            <a:r>
              <a:rPr lang="en-US" sz="1700" b="1" dirty="0">
                <a:solidFill>
                  <a:schemeClr val="dk1"/>
                </a:solidFill>
                <a:latin typeface="Arial"/>
                <a:ea typeface="Arial"/>
                <a:cs typeface="Arial"/>
                <a:sym typeface="Arial"/>
              </a:rPr>
              <a:t> </a:t>
            </a:r>
            <a:r>
              <a:rPr lang="en-US" sz="1700" b="1" dirty="0" err="1">
                <a:solidFill>
                  <a:schemeClr val="dk1"/>
                </a:solidFill>
                <a:latin typeface="Arial"/>
                <a:ea typeface="Arial"/>
                <a:cs typeface="Arial"/>
                <a:sym typeface="Arial"/>
              </a:rPr>
              <a:t>persoana</a:t>
            </a:r>
            <a:r>
              <a:rPr lang="en-US" sz="1700" b="1" dirty="0">
                <a:solidFill>
                  <a:schemeClr val="dk1"/>
                </a:solidFill>
                <a:latin typeface="Arial"/>
                <a:ea typeface="Arial"/>
                <a:cs typeface="Arial"/>
                <a:sym typeface="Arial"/>
              </a:rPr>
              <a:t> </a:t>
            </a:r>
            <a:r>
              <a:rPr lang="en-US" sz="1700" b="1" dirty="0" err="1">
                <a:solidFill>
                  <a:schemeClr val="dk1"/>
                </a:solidFill>
                <a:latin typeface="Arial"/>
                <a:ea typeface="Arial"/>
                <a:cs typeface="Arial"/>
                <a:sym typeface="Arial"/>
              </a:rPr>
              <a:t>în</a:t>
            </a:r>
            <a:r>
              <a:rPr lang="en-US" sz="1700" b="1" dirty="0">
                <a:solidFill>
                  <a:schemeClr val="dk1"/>
                </a:solidFill>
                <a:latin typeface="Arial"/>
                <a:ea typeface="Arial"/>
                <a:cs typeface="Arial"/>
                <a:sym typeface="Arial"/>
              </a:rPr>
              <a:t> </a:t>
            </a:r>
            <a:r>
              <a:rPr lang="en-US" sz="1700" b="1" dirty="0" err="1">
                <a:solidFill>
                  <a:schemeClr val="dk1"/>
                </a:solidFill>
                <a:latin typeface="Arial"/>
                <a:ea typeface="Arial"/>
                <a:cs typeface="Arial"/>
                <a:sym typeface="Arial"/>
              </a:rPr>
              <a:t>cauză</a:t>
            </a:r>
            <a:r>
              <a:rPr lang="en-US" sz="1700" b="1" dirty="0">
                <a:solidFill>
                  <a:schemeClr val="dk1"/>
                </a:solidFill>
                <a:latin typeface="Arial"/>
                <a:ea typeface="Arial"/>
                <a:cs typeface="Arial"/>
                <a:sym typeface="Arial"/>
              </a:rPr>
              <a:t> </a:t>
            </a:r>
            <a:r>
              <a:rPr lang="en-US" sz="1700" b="1" dirty="0" err="1">
                <a:solidFill>
                  <a:schemeClr val="dk1"/>
                </a:solidFill>
                <a:latin typeface="Arial"/>
                <a:ea typeface="Arial"/>
                <a:cs typeface="Arial"/>
                <a:sym typeface="Arial"/>
              </a:rPr>
              <a:t>închide</a:t>
            </a:r>
            <a:r>
              <a:rPr lang="en-US" sz="1700" b="1" dirty="0">
                <a:solidFill>
                  <a:schemeClr val="dk1"/>
                </a:solidFill>
                <a:latin typeface="Arial"/>
                <a:ea typeface="Arial"/>
                <a:cs typeface="Arial"/>
                <a:sym typeface="Arial"/>
              </a:rPr>
              <a:t> </a:t>
            </a:r>
            <a:r>
              <a:rPr lang="en-US" sz="1700" b="1" dirty="0" err="1">
                <a:solidFill>
                  <a:schemeClr val="dk1"/>
                </a:solidFill>
                <a:latin typeface="Arial"/>
                <a:ea typeface="Arial"/>
                <a:cs typeface="Arial"/>
                <a:sym typeface="Arial"/>
              </a:rPr>
              <a:t>colaborarea</a:t>
            </a:r>
            <a:r>
              <a:rPr lang="en-US" sz="1700" b="1" dirty="0">
                <a:solidFill>
                  <a:schemeClr val="dk1"/>
                </a:solidFill>
                <a:latin typeface="Arial"/>
                <a:ea typeface="Arial"/>
                <a:cs typeface="Arial"/>
                <a:sym typeface="Arial"/>
              </a:rPr>
              <a:t>, fie </a:t>
            </a:r>
            <a:r>
              <a:rPr lang="en-US" sz="1700" b="1" dirty="0" err="1">
                <a:solidFill>
                  <a:schemeClr val="dk1"/>
                </a:solidFill>
                <a:latin typeface="Arial"/>
                <a:ea typeface="Arial"/>
                <a:cs typeface="Arial"/>
                <a:sym typeface="Arial"/>
              </a:rPr>
              <a:t>pentru</a:t>
            </a:r>
            <a:r>
              <a:rPr lang="en-US" sz="1700" b="1" dirty="0">
                <a:solidFill>
                  <a:schemeClr val="dk1"/>
                </a:solidFill>
                <a:latin typeface="Arial"/>
                <a:ea typeface="Arial"/>
                <a:cs typeface="Arial"/>
                <a:sym typeface="Arial"/>
              </a:rPr>
              <a:t> a se </a:t>
            </a:r>
            <a:r>
              <a:rPr lang="en-US" sz="1700" b="1" dirty="0" err="1">
                <a:solidFill>
                  <a:schemeClr val="dk1"/>
                </a:solidFill>
                <a:latin typeface="Arial"/>
                <a:ea typeface="Arial"/>
                <a:cs typeface="Arial"/>
                <a:sym typeface="Arial"/>
              </a:rPr>
              <a:t>apăra</a:t>
            </a:r>
            <a:r>
              <a:rPr lang="en-US" sz="1700" b="1" dirty="0">
                <a:solidFill>
                  <a:schemeClr val="dk1"/>
                </a:solidFill>
                <a:latin typeface="Arial"/>
                <a:ea typeface="Arial"/>
                <a:cs typeface="Arial"/>
                <a:sym typeface="Arial"/>
              </a:rPr>
              <a:t>, </a:t>
            </a:r>
            <a:r>
              <a:rPr lang="en-US" sz="1700" b="1" dirty="0" err="1">
                <a:solidFill>
                  <a:schemeClr val="dk1"/>
                </a:solidFill>
                <a:latin typeface="Arial"/>
                <a:ea typeface="Arial"/>
                <a:cs typeface="Arial"/>
                <a:sym typeface="Arial"/>
              </a:rPr>
              <a:t>simțindu</a:t>
            </a:r>
            <a:r>
              <a:rPr lang="en-US" sz="1700" b="1" dirty="0">
                <a:solidFill>
                  <a:schemeClr val="dk1"/>
                </a:solidFill>
                <a:latin typeface="Arial"/>
                <a:ea typeface="Arial"/>
                <a:cs typeface="Arial"/>
                <a:sym typeface="Arial"/>
              </a:rPr>
              <a:t>-se </a:t>
            </a:r>
            <a:r>
              <a:rPr lang="en-US" sz="1700" b="1" dirty="0" err="1">
                <a:solidFill>
                  <a:schemeClr val="dk1"/>
                </a:solidFill>
                <a:latin typeface="Arial"/>
                <a:ea typeface="Arial"/>
                <a:cs typeface="Arial"/>
                <a:sym typeface="Arial"/>
              </a:rPr>
              <a:t>într</a:t>
            </a:r>
            <a:r>
              <a:rPr lang="en-US" sz="1700" b="1" dirty="0">
                <a:solidFill>
                  <a:schemeClr val="dk1"/>
                </a:solidFill>
                <a:latin typeface="Arial"/>
                <a:ea typeface="Arial"/>
                <a:cs typeface="Arial"/>
                <a:sym typeface="Arial"/>
              </a:rPr>
              <a:t>-o </a:t>
            </a:r>
            <a:r>
              <a:rPr lang="en-US" sz="1700" b="1" dirty="0" err="1">
                <a:solidFill>
                  <a:schemeClr val="dk1"/>
                </a:solidFill>
                <a:latin typeface="Arial"/>
                <a:ea typeface="Arial"/>
                <a:cs typeface="Arial"/>
                <a:sym typeface="Arial"/>
              </a:rPr>
              <a:t>situație</a:t>
            </a:r>
            <a:r>
              <a:rPr lang="en-US" sz="1700" b="1" dirty="0">
                <a:solidFill>
                  <a:schemeClr val="dk1"/>
                </a:solidFill>
                <a:latin typeface="Arial"/>
                <a:ea typeface="Arial"/>
                <a:cs typeface="Arial"/>
                <a:sym typeface="Arial"/>
              </a:rPr>
              <a:t> </a:t>
            </a:r>
            <a:r>
              <a:rPr lang="en-US" sz="1700" b="1" dirty="0" err="1">
                <a:solidFill>
                  <a:schemeClr val="dk1"/>
                </a:solidFill>
                <a:latin typeface="Arial"/>
                <a:ea typeface="Arial"/>
                <a:cs typeface="Arial"/>
                <a:sym typeface="Arial"/>
              </a:rPr>
              <a:t>periculoasă</a:t>
            </a:r>
            <a:r>
              <a:rPr lang="en-US" sz="1700" b="1" dirty="0">
                <a:solidFill>
                  <a:schemeClr val="dk1"/>
                </a:solidFill>
                <a:latin typeface="Arial"/>
                <a:ea typeface="Arial"/>
                <a:cs typeface="Arial"/>
                <a:sym typeface="Arial"/>
              </a:rPr>
              <a:t>, </a:t>
            </a:r>
            <a:r>
              <a:rPr lang="en-US" sz="1700" b="1" dirty="0" err="1">
                <a:solidFill>
                  <a:schemeClr val="dk1"/>
                </a:solidFill>
                <a:latin typeface="Arial"/>
                <a:ea typeface="Arial"/>
                <a:cs typeface="Arial"/>
                <a:sym typeface="Arial"/>
              </a:rPr>
              <a:t>neplăcută</a:t>
            </a:r>
            <a:r>
              <a:rPr lang="en-US" sz="1700" b="1" dirty="0">
                <a:solidFill>
                  <a:schemeClr val="dk1"/>
                </a:solidFill>
                <a:latin typeface="Arial"/>
                <a:ea typeface="Arial"/>
                <a:cs typeface="Arial"/>
                <a:sym typeface="Arial"/>
              </a:rPr>
              <a:t>, </a:t>
            </a:r>
            <a:r>
              <a:rPr lang="en-US" sz="1700" b="1" dirty="0" err="1">
                <a:solidFill>
                  <a:schemeClr val="dk1"/>
                </a:solidFill>
                <a:latin typeface="Arial"/>
                <a:ea typeface="Arial"/>
                <a:cs typeface="Arial"/>
                <a:sym typeface="Arial"/>
              </a:rPr>
              <a:t>stânjenitoare</a:t>
            </a:r>
            <a:r>
              <a:rPr lang="en-US" sz="1700" b="1" dirty="0">
                <a:solidFill>
                  <a:schemeClr val="dk1"/>
                </a:solidFill>
                <a:latin typeface="Arial"/>
                <a:ea typeface="Arial"/>
                <a:cs typeface="Arial"/>
                <a:sym typeface="Arial"/>
              </a:rPr>
              <a:t>, fie </a:t>
            </a:r>
            <a:r>
              <a:rPr lang="en-US" sz="1700" b="1" dirty="0" err="1">
                <a:solidFill>
                  <a:schemeClr val="dk1"/>
                </a:solidFill>
                <a:latin typeface="Arial"/>
                <a:ea typeface="Arial"/>
                <a:cs typeface="Arial"/>
                <a:sym typeface="Arial"/>
              </a:rPr>
              <a:t>pentru</a:t>
            </a:r>
            <a:r>
              <a:rPr lang="en-US" sz="1700" b="1" dirty="0">
                <a:solidFill>
                  <a:schemeClr val="dk1"/>
                </a:solidFill>
                <a:latin typeface="Arial"/>
                <a:ea typeface="Arial"/>
                <a:cs typeface="Arial"/>
                <a:sym typeface="Arial"/>
              </a:rPr>
              <a:t> </a:t>
            </a:r>
            <a:r>
              <a:rPr lang="en-US" sz="1700" b="1" dirty="0" err="1">
                <a:solidFill>
                  <a:schemeClr val="dk1"/>
                </a:solidFill>
                <a:latin typeface="Arial"/>
                <a:ea typeface="Arial"/>
                <a:cs typeface="Arial"/>
                <a:sym typeface="Arial"/>
              </a:rPr>
              <a:t>că</a:t>
            </a:r>
            <a:r>
              <a:rPr lang="en-US" sz="1700" b="1" dirty="0">
                <a:solidFill>
                  <a:schemeClr val="dk1"/>
                </a:solidFill>
                <a:latin typeface="Arial"/>
                <a:ea typeface="Arial"/>
                <a:cs typeface="Arial"/>
                <a:sym typeface="Arial"/>
              </a:rPr>
              <a:t> </a:t>
            </a:r>
            <a:r>
              <a:rPr lang="en-US" sz="1700" b="1" dirty="0" err="1">
                <a:solidFill>
                  <a:schemeClr val="dk1"/>
                </a:solidFill>
                <a:latin typeface="Arial"/>
                <a:ea typeface="Arial"/>
                <a:cs typeface="Arial"/>
                <a:sym typeface="Arial"/>
              </a:rPr>
              <a:t>dorește</a:t>
            </a:r>
            <a:r>
              <a:rPr lang="en-US" sz="1700" b="1" dirty="0">
                <a:solidFill>
                  <a:schemeClr val="dk1"/>
                </a:solidFill>
                <a:latin typeface="Arial"/>
                <a:ea typeface="Arial"/>
                <a:cs typeface="Arial"/>
                <a:sym typeface="Arial"/>
              </a:rPr>
              <a:t> </a:t>
            </a:r>
            <a:r>
              <a:rPr lang="en-US" sz="1700" b="1" dirty="0" err="1">
                <a:solidFill>
                  <a:schemeClr val="dk1"/>
                </a:solidFill>
                <a:latin typeface="Arial"/>
                <a:ea typeface="Arial"/>
                <a:cs typeface="Arial"/>
                <a:sym typeface="Arial"/>
              </a:rPr>
              <a:t>să</a:t>
            </a:r>
            <a:r>
              <a:rPr lang="en-US" sz="1700" b="1" dirty="0">
                <a:solidFill>
                  <a:schemeClr val="dk1"/>
                </a:solidFill>
                <a:latin typeface="Arial"/>
                <a:ea typeface="Arial"/>
                <a:cs typeface="Arial"/>
                <a:sym typeface="Arial"/>
              </a:rPr>
              <a:t> </a:t>
            </a:r>
            <a:r>
              <a:rPr lang="en-US" sz="1700" b="1" dirty="0" err="1">
                <a:solidFill>
                  <a:schemeClr val="dk1"/>
                </a:solidFill>
                <a:latin typeface="Arial"/>
                <a:ea typeface="Arial"/>
                <a:cs typeface="Arial"/>
                <a:sym typeface="Arial"/>
              </a:rPr>
              <a:t>afișeze</a:t>
            </a:r>
            <a:r>
              <a:rPr lang="en-US" sz="1700" b="1" dirty="0">
                <a:solidFill>
                  <a:schemeClr val="dk1"/>
                </a:solidFill>
                <a:latin typeface="Arial"/>
                <a:ea typeface="Arial"/>
                <a:cs typeface="Arial"/>
                <a:sym typeface="Arial"/>
              </a:rPr>
              <a:t> o </a:t>
            </a:r>
            <a:r>
              <a:rPr lang="en-US" sz="1700" b="1" dirty="0" err="1">
                <a:solidFill>
                  <a:schemeClr val="dk1"/>
                </a:solidFill>
                <a:latin typeface="Arial"/>
                <a:ea typeface="Arial"/>
                <a:cs typeface="Arial"/>
                <a:sym typeface="Arial"/>
              </a:rPr>
              <a:t>atitudine</a:t>
            </a:r>
            <a:r>
              <a:rPr lang="en-US" sz="1700" b="1" dirty="0">
                <a:solidFill>
                  <a:schemeClr val="dk1"/>
                </a:solidFill>
                <a:latin typeface="Arial"/>
                <a:ea typeface="Arial"/>
                <a:cs typeface="Arial"/>
                <a:sym typeface="Arial"/>
              </a:rPr>
              <a:t> de </a:t>
            </a:r>
            <a:r>
              <a:rPr lang="en-US" sz="1700" b="1" dirty="0" err="1">
                <a:solidFill>
                  <a:schemeClr val="dk1"/>
                </a:solidFill>
                <a:latin typeface="Arial"/>
                <a:ea typeface="Arial"/>
                <a:cs typeface="Arial"/>
                <a:sym typeface="Arial"/>
              </a:rPr>
              <a:t>superioritate</a:t>
            </a:r>
            <a:r>
              <a:rPr lang="en-US" sz="1700" b="1" dirty="0">
                <a:solidFill>
                  <a:schemeClr val="dk1"/>
                </a:solidFill>
                <a:latin typeface="Arial"/>
                <a:ea typeface="Arial"/>
                <a:cs typeface="Arial"/>
                <a:sym typeface="Arial"/>
              </a:rPr>
              <a:t>, </a:t>
            </a:r>
            <a:r>
              <a:rPr lang="en-US" sz="1700" b="1" dirty="0" err="1">
                <a:solidFill>
                  <a:schemeClr val="dk1"/>
                </a:solidFill>
                <a:latin typeface="Arial"/>
                <a:ea typeface="Arial"/>
                <a:cs typeface="Arial"/>
                <a:sym typeface="Arial"/>
              </a:rPr>
              <a:t>considerând</a:t>
            </a:r>
            <a:r>
              <a:rPr lang="en-US" sz="1700" b="1" dirty="0">
                <a:solidFill>
                  <a:schemeClr val="dk1"/>
                </a:solidFill>
                <a:latin typeface="Arial"/>
                <a:ea typeface="Arial"/>
                <a:cs typeface="Arial"/>
                <a:sym typeface="Arial"/>
              </a:rPr>
              <a:t> </a:t>
            </a:r>
            <a:r>
              <a:rPr lang="en-US" sz="1700" b="1" dirty="0" err="1">
                <a:solidFill>
                  <a:schemeClr val="dk1"/>
                </a:solidFill>
                <a:latin typeface="Arial"/>
                <a:ea typeface="Arial"/>
                <a:cs typeface="Arial"/>
                <a:sym typeface="Arial"/>
              </a:rPr>
              <a:t>că</a:t>
            </a:r>
            <a:r>
              <a:rPr lang="en-US" sz="1700" b="1" dirty="0">
                <a:solidFill>
                  <a:schemeClr val="dk1"/>
                </a:solidFill>
                <a:latin typeface="Arial"/>
                <a:ea typeface="Arial"/>
                <a:cs typeface="Arial"/>
                <a:sym typeface="Arial"/>
              </a:rPr>
              <a:t> </a:t>
            </a:r>
            <a:r>
              <a:rPr lang="en-US" sz="1700" b="1" dirty="0" err="1">
                <a:solidFill>
                  <a:schemeClr val="dk1"/>
                </a:solidFill>
                <a:latin typeface="Arial"/>
                <a:ea typeface="Arial"/>
                <a:cs typeface="Arial"/>
                <a:sym typeface="Arial"/>
              </a:rPr>
              <a:t>interlocutorul</a:t>
            </a:r>
            <a:r>
              <a:rPr lang="en-US" sz="1700" b="1" dirty="0">
                <a:solidFill>
                  <a:schemeClr val="dk1"/>
                </a:solidFill>
                <a:latin typeface="Arial"/>
                <a:ea typeface="Arial"/>
                <a:cs typeface="Arial"/>
                <a:sym typeface="Arial"/>
              </a:rPr>
              <a:t> nu se </a:t>
            </a:r>
            <a:r>
              <a:rPr lang="en-US" sz="1700" b="1" dirty="0" err="1">
                <a:solidFill>
                  <a:schemeClr val="dk1"/>
                </a:solidFill>
                <a:latin typeface="Arial"/>
                <a:ea typeface="Arial"/>
                <a:cs typeface="Arial"/>
                <a:sym typeface="Arial"/>
              </a:rPr>
              <a:t>ridică</a:t>
            </a:r>
            <a:r>
              <a:rPr lang="en-US" sz="1700" b="1" dirty="0">
                <a:solidFill>
                  <a:schemeClr val="dk1"/>
                </a:solidFill>
                <a:latin typeface="Arial"/>
                <a:ea typeface="Arial"/>
                <a:cs typeface="Arial"/>
                <a:sym typeface="Arial"/>
              </a:rPr>
              <a:t> la </a:t>
            </a:r>
            <a:r>
              <a:rPr lang="en-US" sz="1700" b="1" dirty="0" err="1">
                <a:solidFill>
                  <a:schemeClr val="dk1"/>
                </a:solidFill>
                <a:latin typeface="Arial"/>
                <a:ea typeface="Arial"/>
                <a:cs typeface="Arial"/>
                <a:sym typeface="Arial"/>
              </a:rPr>
              <a:t>nivelul</a:t>
            </a:r>
            <a:r>
              <a:rPr lang="en-US" sz="1700" b="1" dirty="0">
                <a:solidFill>
                  <a:schemeClr val="dk1"/>
                </a:solidFill>
                <a:latin typeface="Arial"/>
                <a:ea typeface="Arial"/>
                <a:cs typeface="Arial"/>
                <a:sym typeface="Arial"/>
              </a:rPr>
              <a:t> </a:t>
            </a:r>
            <a:r>
              <a:rPr lang="en-US" sz="1700" b="1" dirty="0" err="1">
                <a:solidFill>
                  <a:schemeClr val="dk1"/>
                </a:solidFill>
                <a:latin typeface="Arial"/>
                <a:ea typeface="Arial"/>
                <a:cs typeface="Arial"/>
                <a:sym typeface="Arial"/>
              </a:rPr>
              <a:t>așteptărilor</a:t>
            </a:r>
            <a:r>
              <a:rPr lang="en-US" sz="1700" b="1" dirty="0">
                <a:solidFill>
                  <a:schemeClr val="dk1"/>
                </a:solidFill>
                <a:latin typeface="Arial"/>
                <a:ea typeface="Arial"/>
                <a:cs typeface="Arial"/>
                <a:sym typeface="Arial"/>
              </a:rPr>
              <a:t>. </a:t>
            </a:r>
            <a:endParaRPr sz="1300" dirty="0"/>
          </a:p>
          <a:p>
            <a:pPr marL="0" marR="0" lvl="0" indent="0" algn="l" rtl="0">
              <a:spcBef>
                <a:spcPts val="0"/>
              </a:spcBef>
              <a:spcAft>
                <a:spcPts val="0"/>
              </a:spcAft>
              <a:buNone/>
            </a:pPr>
            <a:r>
              <a:rPr lang="en-US" sz="1700" b="1" dirty="0">
                <a:solidFill>
                  <a:schemeClr val="dk1"/>
                </a:solidFill>
                <a:latin typeface="Arial"/>
                <a:ea typeface="Arial"/>
                <a:cs typeface="Arial"/>
                <a:sym typeface="Arial"/>
              </a:rPr>
              <a:t>- 4) </a:t>
            </a:r>
            <a:r>
              <a:rPr lang="en-US" sz="1700" b="1" dirty="0" err="1">
                <a:solidFill>
                  <a:schemeClr val="dk1"/>
                </a:solidFill>
                <a:latin typeface="Arial"/>
                <a:ea typeface="Arial"/>
                <a:cs typeface="Arial"/>
                <a:sym typeface="Arial"/>
              </a:rPr>
              <a:t>Evitarea</a:t>
            </a:r>
            <a:r>
              <a:rPr lang="en-US" sz="1700" b="1" dirty="0">
                <a:solidFill>
                  <a:schemeClr val="dk1"/>
                </a:solidFill>
                <a:latin typeface="Arial"/>
                <a:ea typeface="Arial"/>
                <a:cs typeface="Arial"/>
                <a:sym typeface="Arial"/>
              </a:rPr>
              <a:t> </a:t>
            </a:r>
            <a:r>
              <a:rPr lang="en-US" sz="1700" b="1" dirty="0" err="1">
                <a:solidFill>
                  <a:schemeClr val="dk1"/>
                </a:solidFill>
                <a:latin typeface="Arial"/>
                <a:ea typeface="Arial"/>
                <a:cs typeface="Arial"/>
                <a:sym typeface="Arial"/>
              </a:rPr>
              <a:t>contactului</a:t>
            </a:r>
            <a:r>
              <a:rPr lang="en-US" sz="1700" b="1" dirty="0">
                <a:solidFill>
                  <a:schemeClr val="dk1"/>
                </a:solidFill>
                <a:latin typeface="Arial"/>
                <a:ea typeface="Arial"/>
                <a:cs typeface="Arial"/>
                <a:sym typeface="Arial"/>
              </a:rPr>
              <a:t> </a:t>
            </a:r>
            <a:r>
              <a:rPr lang="en-US" sz="1700" b="1" dirty="0" err="1">
                <a:solidFill>
                  <a:schemeClr val="dk1"/>
                </a:solidFill>
                <a:latin typeface="Arial"/>
                <a:ea typeface="Arial"/>
                <a:cs typeface="Arial"/>
                <a:sym typeface="Arial"/>
              </a:rPr>
              <a:t>vizual</a:t>
            </a:r>
            <a:r>
              <a:rPr lang="en-US" sz="1700" b="1" dirty="0">
                <a:solidFill>
                  <a:schemeClr val="dk1"/>
                </a:solidFill>
                <a:latin typeface="Arial"/>
                <a:ea typeface="Arial"/>
                <a:cs typeface="Arial"/>
                <a:sym typeface="Arial"/>
              </a:rPr>
              <a:t>, </a:t>
            </a:r>
            <a:r>
              <a:rPr lang="en-US" sz="1700" b="1" dirty="0" err="1">
                <a:solidFill>
                  <a:schemeClr val="dk1"/>
                </a:solidFill>
                <a:latin typeface="Arial"/>
                <a:ea typeface="Arial"/>
                <a:cs typeface="Arial"/>
                <a:sym typeface="Arial"/>
              </a:rPr>
              <a:t>plecarea</a:t>
            </a:r>
            <a:r>
              <a:rPr lang="en-US" sz="1700" b="1" dirty="0">
                <a:solidFill>
                  <a:schemeClr val="dk1"/>
                </a:solidFill>
                <a:latin typeface="Arial"/>
                <a:ea typeface="Arial"/>
                <a:cs typeface="Arial"/>
                <a:sym typeface="Arial"/>
              </a:rPr>
              <a:t> </a:t>
            </a:r>
            <a:r>
              <a:rPr lang="en-US" sz="1700" b="1" dirty="0" err="1">
                <a:solidFill>
                  <a:schemeClr val="dk1"/>
                </a:solidFill>
                <a:latin typeface="Arial"/>
                <a:ea typeface="Arial"/>
                <a:cs typeface="Arial"/>
                <a:sym typeface="Arial"/>
              </a:rPr>
              <a:t>capului</a:t>
            </a:r>
            <a:r>
              <a:rPr lang="en-US" sz="1700" b="1" dirty="0">
                <a:solidFill>
                  <a:schemeClr val="dk1"/>
                </a:solidFill>
                <a:latin typeface="Arial"/>
                <a:ea typeface="Arial"/>
                <a:cs typeface="Arial"/>
                <a:sym typeface="Arial"/>
              </a:rPr>
              <a:t>, pot fi </a:t>
            </a:r>
            <a:r>
              <a:rPr lang="en-US" sz="1700" b="1" dirty="0" err="1">
                <a:solidFill>
                  <a:schemeClr val="dk1"/>
                </a:solidFill>
                <a:latin typeface="Arial"/>
                <a:ea typeface="Arial"/>
                <a:cs typeface="Arial"/>
                <a:sym typeface="Arial"/>
              </a:rPr>
              <a:t>semne</a:t>
            </a:r>
            <a:r>
              <a:rPr lang="en-US" sz="1700" b="1" dirty="0">
                <a:solidFill>
                  <a:schemeClr val="dk1"/>
                </a:solidFill>
                <a:latin typeface="Arial"/>
                <a:ea typeface="Arial"/>
                <a:cs typeface="Arial"/>
                <a:sym typeface="Arial"/>
              </a:rPr>
              <a:t> ale </a:t>
            </a:r>
            <a:r>
              <a:rPr lang="en-US" sz="1700" b="1" dirty="0" err="1">
                <a:solidFill>
                  <a:schemeClr val="dk1"/>
                </a:solidFill>
                <a:latin typeface="Arial"/>
                <a:ea typeface="Arial"/>
                <a:cs typeface="Arial"/>
                <a:sym typeface="Arial"/>
              </a:rPr>
              <a:t>unei</a:t>
            </a:r>
            <a:r>
              <a:rPr lang="en-US" sz="1700" b="1" dirty="0">
                <a:solidFill>
                  <a:schemeClr val="dk1"/>
                </a:solidFill>
                <a:latin typeface="Arial"/>
                <a:ea typeface="Arial"/>
                <a:cs typeface="Arial"/>
                <a:sym typeface="Arial"/>
              </a:rPr>
              <a:t> </a:t>
            </a:r>
            <a:r>
              <a:rPr lang="en-US" sz="1700" b="1" dirty="0" err="1">
                <a:solidFill>
                  <a:schemeClr val="dk1"/>
                </a:solidFill>
                <a:latin typeface="Arial"/>
                <a:ea typeface="Arial"/>
                <a:cs typeface="Arial"/>
                <a:sym typeface="Arial"/>
              </a:rPr>
              <a:t>închideri</a:t>
            </a:r>
            <a:r>
              <a:rPr lang="en-US" sz="1700" b="1" dirty="0">
                <a:solidFill>
                  <a:schemeClr val="dk1"/>
                </a:solidFill>
                <a:latin typeface="Arial"/>
                <a:ea typeface="Arial"/>
                <a:cs typeface="Arial"/>
                <a:sym typeface="Arial"/>
              </a:rPr>
              <a:t> </a:t>
            </a:r>
            <a:r>
              <a:rPr lang="en-US" sz="1700" b="1" dirty="0" err="1">
                <a:solidFill>
                  <a:schemeClr val="dk1"/>
                </a:solidFill>
                <a:latin typeface="Arial"/>
                <a:ea typeface="Arial"/>
                <a:cs typeface="Arial"/>
                <a:sym typeface="Arial"/>
              </a:rPr>
              <a:t>intenționate</a:t>
            </a:r>
            <a:r>
              <a:rPr lang="en-US" sz="1700" b="1" dirty="0">
                <a:solidFill>
                  <a:schemeClr val="dk1"/>
                </a:solidFill>
                <a:latin typeface="Arial"/>
                <a:ea typeface="Arial"/>
                <a:cs typeface="Arial"/>
                <a:sym typeface="Arial"/>
              </a:rPr>
              <a:t> </a:t>
            </a:r>
            <a:r>
              <a:rPr lang="en-US" sz="1700" b="1" dirty="0" err="1">
                <a:solidFill>
                  <a:schemeClr val="dk1"/>
                </a:solidFill>
                <a:latin typeface="Arial"/>
                <a:ea typeface="Arial"/>
                <a:cs typeface="Arial"/>
                <a:sym typeface="Arial"/>
              </a:rPr>
              <a:t>sau</a:t>
            </a:r>
            <a:r>
              <a:rPr lang="en-US" sz="1700" b="1" dirty="0">
                <a:solidFill>
                  <a:schemeClr val="dk1"/>
                </a:solidFill>
                <a:latin typeface="Arial"/>
                <a:ea typeface="Arial"/>
                <a:cs typeface="Arial"/>
                <a:sym typeface="Arial"/>
              </a:rPr>
              <a:t> pot fi </a:t>
            </a:r>
            <a:r>
              <a:rPr lang="en-US" sz="1700" b="1" dirty="0" err="1">
                <a:solidFill>
                  <a:schemeClr val="dk1"/>
                </a:solidFill>
                <a:latin typeface="Arial"/>
                <a:ea typeface="Arial"/>
                <a:cs typeface="Arial"/>
                <a:sym typeface="Arial"/>
              </a:rPr>
              <a:t>gesturi</a:t>
            </a:r>
            <a:r>
              <a:rPr lang="en-US" sz="1700" b="1" dirty="0">
                <a:solidFill>
                  <a:schemeClr val="dk1"/>
                </a:solidFill>
                <a:latin typeface="Arial"/>
                <a:ea typeface="Arial"/>
                <a:cs typeface="Arial"/>
                <a:sym typeface="Arial"/>
              </a:rPr>
              <a:t> </a:t>
            </a:r>
            <a:r>
              <a:rPr lang="en-US" sz="1700" b="1" dirty="0" err="1">
                <a:solidFill>
                  <a:schemeClr val="dk1"/>
                </a:solidFill>
                <a:latin typeface="Arial"/>
                <a:ea typeface="Arial"/>
                <a:cs typeface="Arial"/>
                <a:sym typeface="Arial"/>
              </a:rPr>
              <a:t>involuntare</a:t>
            </a:r>
            <a:r>
              <a:rPr lang="en-US" sz="1700" b="1" dirty="0">
                <a:solidFill>
                  <a:schemeClr val="dk1"/>
                </a:solidFill>
                <a:latin typeface="Arial"/>
                <a:ea typeface="Arial"/>
                <a:cs typeface="Arial"/>
                <a:sym typeface="Arial"/>
              </a:rPr>
              <a:t>, </a:t>
            </a:r>
            <a:r>
              <a:rPr lang="en-US" sz="1700" b="1" dirty="0" err="1">
                <a:solidFill>
                  <a:schemeClr val="dk1"/>
                </a:solidFill>
                <a:latin typeface="Arial"/>
                <a:ea typeface="Arial"/>
                <a:cs typeface="Arial"/>
                <a:sym typeface="Arial"/>
              </a:rPr>
              <a:t>inconștiente</a:t>
            </a:r>
            <a:r>
              <a:rPr lang="en-US" sz="1700" b="1" dirty="0">
                <a:solidFill>
                  <a:schemeClr val="dk1"/>
                </a:solidFill>
                <a:latin typeface="Arial"/>
                <a:ea typeface="Arial"/>
                <a:cs typeface="Arial"/>
                <a:sym typeface="Arial"/>
              </a:rPr>
              <a:t>, care, </a:t>
            </a:r>
            <a:r>
              <a:rPr lang="en-US" sz="1700" b="1" dirty="0" err="1">
                <a:solidFill>
                  <a:schemeClr val="dk1"/>
                </a:solidFill>
                <a:latin typeface="Arial"/>
                <a:ea typeface="Arial"/>
                <a:cs typeface="Arial"/>
                <a:sym typeface="Arial"/>
              </a:rPr>
              <a:t>totuși</a:t>
            </a:r>
            <a:r>
              <a:rPr lang="en-US" sz="1700" b="1" dirty="0">
                <a:solidFill>
                  <a:schemeClr val="dk1"/>
                </a:solidFill>
                <a:latin typeface="Arial"/>
                <a:ea typeface="Arial"/>
                <a:cs typeface="Arial"/>
                <a:sym typeface="Arial"/>
              </a:rPr>
              <a:t>, au </a:t>
            </a:r>
            <a:r>
              <a:rPr lang="en-US" sz="1700" b="1" dirty="0" err="1">
                <a:solidFill>
                  <a:schemeClr val="dk1"/>
                </a:solidFill>
                <a:latin typeface="Arial"/>
                <a:ea typeface="Arial"/>
                <a:cs typeface="Arial"/>
                <a:sym typeface="Arial"/>
              </a:rPr>
              <a:t>aceeași</a:t>
            </a:r>
            <a:r>
              <a:rPr lang="en-US" sz="1700" b="1" dirty="0">
                <a:solidFill>
                  <a:schemeClr val="dk1"/>
                </a:solidFill>
                <a:latin typeface="Arial"/>
                <a:ea typeface="Arial"/>
                <a:cs typeface="Arial"/>
                <a:sym typeface="Arial"/>
              </a:rPr>
              <a:t> </a:t>
            </a:r>
            <a:r>
              <a:rPr lang="en-US" sz="1700" b="1" dirty="0" err="1">
                <a:solidFill>
                  <a:schemeClr val="dk1"/>
                </a:solidFill>
                <a:latin typeface="Arial"/>
                <a:ea typeface="Arial"/>
                <a:cs typeface="Arial"/>
                <a:sym typeface="Arial"/>
              </a:rPr>
              <a:t>consecință</a:t>
            </a:r>
            <a:r>
              <a:rPr lang="en-US" sz="1700" b="1" dirty="0">
                <a:solidFill>
                  <a:schemeClr val="dk1"/>
                </a:solidFill>
                <a:latin typeface="Arial"/>
                <a:ea typeface="Arial"/>
                <a:cs typeface="Arial"/>
                <a:sym typeface="Arial"/>
              </a:rPr>
              <a:t>, </a:t>
            </a:r>
            <a:r>
              <a:rPr lang="en-US" sz="1700" b="1" dirty="0" err="1">
                <a:solidFill>
                  <a:schemeClr val="dk1"/>
                </a:solidFill>
                <a:latin typeface="Arial"/>
                <a:ea typeface="Arial"/>
                <a:cs typeface="Arial"/>
                <a:sym typeface="Arial"/>
              </a:rPr>
              <a:t>și</a:t>
            </a:r>
            <a:r>
              <a:rPr lang="en-US" sz="1700" b="1" dirty="0">
                <a:solidFill>
                  <a:schemeClr val="dk1"/>
                </a:solidFill>
                <a:latin typeface="Arial"/>
                <a:ea typeface="Arial"/>
                <a:cs typeface="Arial"/>
                <a:sym typeface="Arial"/>
              </a:rPr>
              <a:t> </a:t>
            </a:r>
            <a:r>
              <a:rPr lang="en-US" sz="1700" b="1" dirty="0" err="1">
                <a:solidFill>
                  <a:schemeClr val="dk1"/>
                </a:solidFill>
                <a:latin typeface="Arial"/>
                <a:ea typeface="Arial"/>
                <a:cs typeface="Arial"/>
                <a:sym typeface="Arial"/>
              </a:rPr>
              <a:t>anume</a:t>
            </a:r>
            <a:r>
              <a:rPr lang="en-US" sz="1700" b="1" dirty="0">
                <a:solidFill>
                  <a:schemeClr val="dk1"/>
                </a:solidFill>
                <a:latin typeface="Arial"/>
                <a:ea typeface="Arial"/>
                <a:cs typeface="Arial"/>
                <a:sym typeface="Arial"/>
              </a:rPr>
              <a:t> </a:t>
            </a:r>
            <a:r>
              <a:rPr lang="en-US" sz="1700" b="1" dirty="0" err="1">
                <a:solidFill>
                  <a:schemeClr val="dk1"/>
                </a:solidFill>
                <a:latin typeface="Arial"/>
                <a:ea typeface="Arial"/>
                <a:cs typeface="Arial"/>
                <a:sym typeface="Arial"/>
              </a:rPr>
              <a:t>întreruperea</a:t>
            </a:r>
            <a:r>
              <a:rPr lang="en-US" sz="1700" b="1" dirty="0">
                <a:solidFill>
                  <a:schemeClr val="dk1"/>
                </a:solidFill>
                <a:latin typeface="Arial"/>
                <a:ea typeface="Arial"/>
                <a:cs typeface="Arial"/>
                <a:sym typeface="Arial"/>
              </a:rPr>
              <a:t> </a:t>
            </a:r>
            <a:r>
              <a:rPr lang="en-US" sz="1700" b="1" dirty="0" err="1">
                <a:solidFill>
                  <a:schemeClr val="dk1"/>
                </a:solidFill>
                <a:latin typeface="Arial"/>
                <a:ea typeface="Arial"/>
                <a:cs typeface="Arial"/>
                <a:sym typeface="Arial"/>
              </a:rPr>
              <a:t>sau</a:t>
            </a:r>
            <a:r>
              <a:rPr lang="en-US" sz="1700" b="1" dirty="0">
                <a:solidFill>
                  <a:schemeClr val="dk1"/>
                </a:solidFill>
                <a:latin typeface="Arial"/>
                <a:ea typeface="Arial"/>
                <a:cs typeface="Arial"/>
                <a:sym typeface="Arial"/>
              </a:rPr>
              <a:t> </a:t>
            </a:r>
            <a:r>
              <a:rPr lang="en-US" sz="1700" b="1" dirty="0" err="1">
                <a:solidFill>
                  <a:schemeClr val="dk1"/>
                </a:solidFill>
                <a:latin typeface="Arial"/>
                <a:ea typeface="Arial"/>
                <a:cs typeface="Arial"/>
                <a:sym typeface="Arial"/>
              </a:rPr>
              <a:t>dificultatea</a:t>
            </a:r>
            <a:r>
              <a:rPr lang="en-US" sz="1700" b="1" dirty="0">
                <a:solidFill>
                  <a:schemeClr val="dk1"/>
                </a:solidFill>
                <a:latin typeface="Arial"/>
                <a:ea typeface="Arial"/>
                <a:cs typeface="Arial"/>
                <a:sym typeface="Arial"/>
              </a:rPr>
              <a:t> </a:t>
            </a:r>
            <a:r>
              <a:rPr lang="en-US" sz="1700" b="1" dirty="0" err="1">
                <a:solidFill>
                  <a:schemeClr val="dk1"/>
                </a:solidFill>
                <a:latin typeface="Arial"/>
                <a:ea typeface="Arial"/>
                <a:cs typeface="Arial"/>
                <a:sym typeface="Arial"/>
              </a:rPr>
              <a:t>comunicării</a:t>
            </a:r>
            <a:r>
              <a:rPr lang="en-US" sz="1700" b="1" dirty="0">
                <a:solidFill>
                  <a:schemeClr val="dk1"/>
                </a:solidFill>
                <a:latin typeface="Arial"/>
                <a:ea typeface="Arial"/>
                <a:cs typeface="Arial"/>
                <a:sym typeface="Arial"/>
              </a:rPr>
              <a:t>, a </a:t>
            </a:r>
            <a:r>
              <a:rPr lang="en-US" sz="1700" b="1" dirty="0" err="1">
                <a:solidFill>
                  <a:schemeClr val="dk1"/>
                </a:solidFill>
                <a:latin typeface="Arial"/>
                <a:ea typeface="Arial"/>
                <a:cs typeface="Arial"/>
                <a:sym typeface="Arial"/>
              </a:rPr>
              <a:t>colaborării</a:t>
            </a:r>
            <a:r>
              <a:rPr lang="en-US" sz="1700" b="1" dirty="0">
                <a:solidFill>
                  <a:schemeClr val="dk1"/>
                </a:solidFill>
                <a:latin typeface="Arial"/>
                <a:ea typeface="Arial"/>
                <a:cs typeface="Arial"/>
                <a:sym typeface="Arial"/>
              </a:rPr>
              <a:t>. </a:t>
            </a:r>
            <a:endParaRPr sz="1700" dirty="0">
              <a:solidFill>
                <a:schemeClr val="dk1"/>
              </a:solidFill>
              <a:latin typeface="Arial"/>
              <a:ea typeface="Arial"/>
              <a:cs typeface="Arial"/>
              <a:sym typeface="Arial"/>
            </a:endParaRPr>
          </a:p>
        </p:txBody>
      </p:sp>
      <p:pic>
        <p:nvPicPr>
          <p:cNvPr id="373" name="Google Shape;373;p26" descr="A collage of images of people&#10;&#10;Description automatically generated"/>
          <p:cNvPicPr preferRelativeResize="0"/>
          <p:nvPr/>
        </p:nvPicPr>
        <p:blipFill rotWithShape="1">
          <a:blip r:embed="rId3">
            <a:alphaModFix/>
          </a:blip>
          <a:srcRect/>
          <a:stretch/>
        </p:blipFill>
        <p:spPr>
          <a:xfrm>
            <a:off x="6645874" y="1499286"/>
            <a:ext cx="4889157" cy="4889157"/>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27"/>
          <p:cNvSpPr txBox="1"/>
          <p:nvPr/>
        </p:nvSpPr>
        <p:spPr>
          <a:xfrm>
            <a:off x="788137" y="1591071"/>
            <a:ext cx="8557031" cy="36932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chemeClr val="dk1"/>
                </a:solidFill>
                <a:latin typeface="Arial"/>
                <a:ea typeface="Arial"/>
                <a:cs typeface="Arial"/>
                <a:sym typeface="Arial"/>
              </a:rPr>
              <a:t>2. Mimica </a:t>
            </a:r>
            <a:r>
              <a:rPr lang="en-US" sz="1800" b="1" dirty="0" err="1">
                <a:solidFill>
                  <a:schemeClr val="dk1"/>
                </a:solidFill>
                <a:latin typeface="Arial"/>
                <a:ea typeface="Arial"/>
                <a:cs typeface="Arial"/>
                <a:sym typeface="Arial"/>
              </a:rPr>
              <a:t>facială</a:t>
            </a:r>
            <a:endParaRPr sz="1800" b="1" dirty="0">
              <a:solidFill>
                <a:schemeClr val="dk1"/>
              </a:solidFill>
              <a:latin typeface="Arial"/>
              <a:ea typeface="Arial"/>
              <a:cs typeface="Arial"/>
              <a:sym typeface="Arial"/>
            </a:endParaRPr>
          </a:p>
          <a:p>
            <a:pPr marL="0" marR="0" lvl="0" indent="0" algn="l" rtl="0">
              <a:spcBef>
                <a:spcPts val="0"/>
              </a:spcBef>
              <a:spcAft>
                <a:spcPts val="0"/>
              </a:spcAft>
              <a:buNone/>
            </a:pPr>
            <a:r>
              <a:rPr lang="en-US" sz="1800" b="1" dirty="0">
                <a:solidFill>
                  <a:schemeClr val="dk1"/>
                </a:solidFill>
                <a:latin typeface="Arial"/>
                <a:ea typeface="Arial"/>
                <a:cs typeface="Arial"/>
                <a:sym typeface="Arial"/>
              </a:rPr>
              <a:t>- Un </a:t>
            </a:r>
            <a:r>
              <a:rPr lang="en-US" sz="1800" b="1" dirty="0" err="1">
                <a:solidFill>
                  <a:schemeClr val="dk1"/>
                </a:solidFill>
                <a:latin typeface="Arial"/>
                <a:ea typeface="Arial"/>
                <a:cs typeface="Arial"/>
                <a:sym typeface="Arial"/>
              </a:rPr>
              <a:t>zâmbet</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cald</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și</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luminos</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poate</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transmite</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căldură</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și</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afecțiune</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arătând</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că</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suntem</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deschiși</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și</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prietenoși</a:t>
            </a:r>
            <a:r>
              <a:rPr lang="en-US" sz="1800" b="1" dirty="0">
                <a:solidFill>
                  <a:schemeClr val="dk1"/>
                </a:solidFill>
                <a:latin typeface="Arial"/>
                <a:ea typeface="Arial"/>
                <a:cs typeface="Arial"/>
                <a:sym typeface="Arial"/>
              </a:rPr>
              <a:t>. </a:t>
            </a:r>
            <a:endParaRPr dirty="0"/>
          </a:p>
          <a:p>
            <a:pPr marL="0" marR="0" lvl="0" indent="0" algn="l" rtl="0">
              <a:spcBef>
                <a:spcPts val="0"/>
              </a:spcBef>
              <a:spcAft>
                <a:spcPts val="0"/>
              </a:spcAft>
              <a:buNone/>
            </a:pPr>
            <a:r>
              <a:rPr lang="en-US" sz="1800" b="1" dirty="0">
                <a:solidFill>
                  <a:schemeClr val="dk1"/>
                </a:solidFill>
                <a:latin typeface="Arial"/>
                <a:ea typeface="Arial"/>
                <a:cs typeface="Arial"/>
                <a:sym typeface="Arial"/>
              </a:rPr>
              <a:t>- O </a:t>
            </a:r>
            <a:r>
              <a:rPr lang="en-US" sz="1800" b="1" dirty="0" err="1">
                <a:solidFill>
                  <a:schemeClr val="dk1"/>
                </a:solidFill>
                <a:latin typeface="Arial"/>
                <a:ea typeface="Arial"/>
                <a:cs typeface="Arial"/>
                <a:sym typeface="Arial"/>
              </a:rPr>
              <a:t>încruntare</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sau</a:t>
            </a:r>
            <a:r>
              <a:rPr lang="en-US" sz="1800" b="1" dirty="0">
                <a:solidFill>
                  <a:schemeClr val="dk1"/>
                </a:solidFill>
                <a:latin typeface="Arial"/>
                <a:ea typeface="Arial"/>
                <a:cs typeface="Arial"/>
                <a:sym typeface="Arial"/>
              </a:rPr>
              <a:t> o </a:t>
            </a:r>
            <a:r>
              <a:rPr lang="en-US" sz="1800" b="1" dirty="0" err="1">
                <a:solidFill>
                  <a:schemeClr val="dk1"/>
                </a:solidFill>
                <a:latin typeface="Arial"/>
                <a:ea typeface="Arial"/>
                <a:cs typeface="Arial"/>
                <a:sym typeface="Arial"/>
              </a:rPr>
              <a:t>expresie</a:t>
            </a:r>
            <a:r>
              <a:rPr lang="en-US" sz="1800" b="1" dirty="0">
                <a:solidFill>
                  <a:schemeClr val="dk1"/>
                </a:solidFill>
                <a:latin typeface="Arial"/>
                <a:ea typeface="Arial"/>
                <a:cs typeface="Arial"/>
                <a:sym typeface="Arial"/>
              </a:rPr>
              <a:t> de </a:t>
            </a:r>
            <a:r>
              <a:rPr lang="en-US" sz="1800" b="1" dirty="0" err="1">
                <a:solidFill>
                  <a:schemeClr val="dk1"/>
                </a:solidFill>
                <a:latin typeface="Arial"/>
                <a:ea typeface="Arial"/>
                <a:cs typeface="Arial"/>
                <a:sym typeface="Arial"/>
              </a:rPr>
              <a:t>confuzie</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poate</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indica</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confuzie</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sau</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îngrijorare</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și</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poate</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necesita</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clarificări</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sau</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explicații</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suplimentare</a:t>
            </a:r>
            <a:r>
              <a:rPr lang="en-US" sz="1800" b="1" dirty="0">
                <a:solidFill>
                  <a:schemeClr val="dk1"/>
                </a:solidFill>
                <a:latin typeface="Arial"/>
                <a:ea typeface="Arial"/>
                <a:cs typeface="Arial"/>
                <a:sym typeface="Arial"/>
              </a:rPr>
              <a:t>. </a:t>
            </a:r>
            <a:endParaRPr dirty="0"/>
          </a:p>
          <a:p>
            <a:pPr marL="0" marR="0" lvl="0" indent="0" algn="l" rtl="0">
              <a:spcBef>
                <a:spcPts val="0"/>
              </a:spcBef>
              <a:spcAft>
                <a:spcPts val="0"/>
              </a:spcAft>
              <a:buNone/>
            </a:pPr>
            <a:endParaRPr sz="1800" b="1" dirty="0">
              <a:solidFill>
                <a:schemeClr val="dk1"/>
              </a:solidFill>
              <a:latin typeface="Arial"/>
              <a:ea typeface="Arial"/>
              <a:cs typeface="Arial"/>
              <a:sym typeface="Arial"/>
            </a:endParaRPr>
          </a:p>
          <a:p>
            <a:pPr marL="0" marR="0" lvl="0" indent="0" algn="l" rtl="0">
              <a:spcBef>
                <a:spcPts val="0"/>
              </a:spcBef>
              <a:spcAft>
                <a:spcPts val="0"/>
              </a:spcAft>
              <a:buNone/>
            </a:pPr>
            <a:r>
              <a:rPr lang="en-US" sz="1800" b="1" dirty="0">
                <a:solidFill>
                  <a:schemeClr val="dk1"/>
                </a:solidFill>
                <a:latin typeface="Arial"/>
                <a:ea typeface="Arial"/>
                <a:cs typeface="Arial"/>
                <a:sym typeface="Arial"/>
              </a:rPr>
              <a:t>3. </a:t>
            </a:r>
            <a:r>
              <a:rPr lang="en-US" sz="1800" b="1" dirty="0" err="1">
                <a:solidFill>
                  <a:schemeClr val="dk1"/>
                </a:solidFill>
                <a:latin typeface="Arial"/>
                <a:ea typeface="Arial"/>
                <a:cs typeface="Arial"/>
                <a:sym typeface="Arial"/>
              </a:rPr>
              <a:t>Gesturi</a:t>
            </a:r>
            <a:endParaRPr sz="1800" b="1" dirty="0">
              <a:solidFill>
                <a:schemeClr val="dk1"/>
              </a:solidFill>
              <a:latin typeface="Arial"/>
              <a:ea typeface="Arial"/>
              <a:cs typeface="Arial"/>
              <a:sym typeface="Arial"/>
            </a:endParaRPr>
          </a:p>
          <a:p>
            <a:pPr marL="0" marR="0" lvl="0" indent="0" algn="l" rtl="0">
              <a:spcBef>
                <a:spcPts val="0"/>
              </a:spcBef>
              <a:spcAft>
                <a:spcPts val="0"/>
              </a:spcAft>
              <a:buNone/>
            </a:pP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Gesturile</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blânde</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și</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lente</a:t>
            </a:r>
            <a:r>
              <a:rPr lang="en-US" sz="1800" b="1" dirty="0">
                <a:solidFill>
                  <a:schemeClr val="dk1"/>
                </a:solidFill>
                <a:latin typeface="Arial"/>
                <a:ea typeface="Arial"/>
                <a:cs typeface="Arial"/>
                <a:sym typeface="Arial"/>
              </a:rPr>
              <a:t>, cum </a:t>
            </a:r>
            <a:r>
              <a:rPr lang="en-US" sz="1800" b="1" dirty="0" err="1">
                <a:solidFill>
                  <a:schemeClr val="dk1"/>
                </a:solidFill>
                <a:latin typeface="Arial"/>
                <a:ea typeface="Arial"/>
                <a:cs typeface="Arial"/>
                <a:sym typeface="Arial"/>
              </a:rPr>
              <a:t>ar</a:t>
            </a:r>
            <a:r>
              <a:rPr lang="en-US" sz="1800" b="1" dirty="0">
                <a:solidFill>
                  <a:schemeClr val="dk1"/>
                </a:solidFill>
                <a:latin typeface="Arial"/>
                <a:ea typeface="Arial"/>
                <a:cs typeface="Arial"/>
                <a:sym typeface="Arial"/>
              </a:rPr>
              <a:t> fi </a:t>
            </a:r>
            <a:r>
              <a:rPr lang="en-US" sz="1800" b="1" dirty="0" err="1">
                <a:solidFill>
                  <a:schemeClr val="dk1"/>
                </a:solidFill>
                <a:latin typeface="Arial"/>
                <a:ea typeface="Arial"/>
                <a:cs typeface="Arial"/>
                <a:sym typeface="Arial"/>
              </a:rPr>
              <a:t>mângâierile</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ușoare</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pe</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mână</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sau</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mișcările</a:t>
            </a:r>
            <a:r>
              <a:rPr lang="en-US" sz="1800" b="1" dirty="0">
                <a:solidFill>
                  <a:schemeClr val="dk1"/>
                </a:solidFill>
                <a:latin typeface="Arial"/>
                <a:ea typeface="Arial"/>
                <a:cs typeface="Arial"/>
                <a:sym typeface="Arial"/>
              </a:rPr>
              <a:t> de </a:t>
            </a:r>
            <a:r>
              <a:rPr lang="en-US" sz="1800" b="1" dirty="0" err="1">
                <a:solidFill>
                  <a:schemeClr val="dk1"/>
                </a:solidFill>
                <a:latin typeface="Arial"/>
                <a:ea typeface="Arial"/>
                <a:cs typeface="Arial"/>
                <a:sym typeface="Arial"/>
              </a:rPr>
              <a:t>îmbrățișare</a:t>
            </a:r>
            <a:r>
              <a:rPr lang="en-US" sz="1800" b="1" dirty="0">
                <a:solidFill>
                  <a:schemeClr val="dk1"/>
                </a:solidFill>
                <a:latin typeface="Arial"/>
                <a:ea typeface="Arial"/>
                <a:cs typeface="Arial"/>
                <a:sym typeface="Arial"/>
              </a:rPr>
              <a:t>, pot </a:t>
            </a:r>
            <a:r>
              <a:rPr lang="en-US" sz="1800" b="1" dirty="0" err="1">
                <a:solidFill>
                  <a:schemeClr val="dk1"/>
                </a:solidFill>
                <a:latin typeface="Arial"/>
                <a:ea typeface="Arial"/>
                <a:cs typeface="Arial"/>
                <a:sym typeface="Arial"/>
              </a:rPr>
              <a:t>transmite</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compasiune</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și</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sprijin</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emoțional</a:t>
            </a:r>
            <a:r>
              <a:rPr lang="en-US" sz="1800" b="1" dirty="0">
                <a:solidFill>
                  <a:schemeClr val="dk1"/>
                </a:solidFill>
                <a:latin typeface="Arial"/>
                <a:ea typeface="Arial"/>
                <a:cs typeface="Arial"/>
                <a:sym typeface="Arial"/>
              </a:rPr>
              <a:t>. </a:t>
            </a:r>
            <a:endParaRPr dirty="0"/>
          </a:p>
          <a:p>
            <a:pPr marL="0" marR="0" lvl="0" indent="0" algn="l" rtl="0">
              <a:spcBef>
                <a:spcPts val="0"/>
              </a:spcBef>
              <a:spcAft>
                <a:spcPts val="0"/>
              </a:spcAft>
              <a:buNone/>
            </a:pPr>
            <a:r>
              <a:rPr lang="en-US" sz="1800" b="1" dirty="0" err="1">
                <a:solidFill>
                  <a:schemeClr val="dk1"/>
                </a:solidFill>
                <a:latin typeface="Arial"/>
                <a:ea typeface="Arial"/>
                <a:cs typeface="Arial"/>
                <a:sym typeface="Arial"/>
              </a:rPr>
              <a:t>Gesturile</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bruște</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scurte</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energice</a:t>
            </a:r>
            <a:r>
              <a:rPr lang="en-US" sz="1800" b="1" dirty="0">
                <a:solidFill>
                  <a:schemeClr val="dk1"/>
                </a:solidFill>
                <a:latin typeface="Arial"/>
                <a:ea typeface="Arial"/>
                <a:cs typeface="Arial"/>
                <a:sym typeface="Arial"/>
              </a:rPr>
              <a:t> pot fi un indicator al </a:t>
            </a:r>
            <a:r>
              <a:rPr lang="en-US" sz="1800" b="1" dirty="0" err="1">
                <a:solidFill>
                  <a:schemeClr val="dk1"/>
                </a:solidFill>
                <a:latin typeface="Arial"/>
                <a:ea typeface="Arial"/>
                <a:cs typeface="Arial"/>
                <a:sym typeface="Arial"/>
              </a:rPr>
              <a:t>iritației</a:t>
            </a:r>
            <a:r>
              <a:rPr lang="en-US" sz="1800" b="1" dirty="0">
                <a:solidFill>
                  <a:schemeClr val="dk1"/>
                </a:solidFill>
                <a:latin typeface="Arial"/>
                <a:ea typeface="Arial"/>
                <a:cs typeface="Arial"/>
                <a:sym typeface="Arial"/>
              </a:rPr>
              <a:t>, al </a:t>
            </a:r>
            <a:r>
              <a:rPr lang="en-US" sz="1800" b="1" dirty="0" err="1">
                <a:solidFill>
                  <a:schemeClr val="dk1"/>
                </a:solidFill>
                <a:latin typeface="Arial"/>
                <a:ea typeface="Arial"/>
                <a:cs typeface="Arial"/>
                <a:sym typeface="Arial"/>
              </a:rPr>
              <a:t>dorinței</a:t>
            </a:r>
            <a:r>
              <a:rPr lang="en-US" sz="1800" b="1" dirty="0">
                <a:solidFill>
                  <a:schemeClr val="dk1"/>
                </a:solidFill>
                <a:latin typeface="Arial"/>
                <a:ea typeface="Arial"/>
                <a:cs typeface="Arial"/>
                <a:sym typeface="Arial"/>
              </a:rPr>
              <a:t> de a </a:t>
            </a:r>
            <a:r>
              <a:rPr lang="en-US" sz="1800" b="1" dirty="0" err="1">
                <a:solidFill>
                  <a:schemeClr val="dk1"/>
                </a:solidFill>
                <a:latin typeface="Arial"/>
                <a:ea typeface="Arial"/>
                <a:cs typeface="Arial"/>
                <a:sym typeface="Arial"/>
              </a:rPr>
              <a:t>pune</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lucrurile</a:t>
            </a:r>
            <a:r>
              <a:rPr lang="en-US" sz="1800" b="1" dirty="0">
                <a:solidFill>
                  <a:schemeClr val="dk1"/>
                </a:solidFill>
                <a:latin typeface="Arial"/>
                <a:ea typeface="Arial"/>
                <a:cs typeface="Arial"/>
                <a:sym typeface="Arial"/>
              </a:rPr>
              <a:t> la </a:t>
            </a:r>
            <a:r>
              <a:rPr lang="en-US" sz="1800" b="1" dirty="0" err="1">
                <a:solidFill>
                  <a:schemeClr val="dk1"/>
                </a:solidFill>
                <a:latin typeface="Arial"/>
                <a:ea typeface="Arial"/>
                <a:cs typeface="Arial"/>
                <a:sym typeface="Arial"/>
              </a:rPr>
              <a:t>punct</a:t>
            </a:r>
            <a:r>
              <a:rPr lang="en-US" sz="1800" b="1" dirty="0">
                <a:solidFill>
                  <a:schemeClr val="dk1"/>
                </a:solidFill>
                <a:latin typeface="Arial"/>
                <a:ea typeface="Arial"/>
                <a:cs typeface="Arial"/>
                <a:sym typeface="Arial"/>
              </a:rPr>
              <a:t>, de a </a:t>
            </a:r>
            <a:r>
              <a:rPr lang="en-US" sz="1800" b="1" dirty="0" err="1">
                <a:solidFill>
                  <a:schemeClr val="dk1"/>
                </a:solidFill>
                <a:latin typeface="Arial"/>
                <a:ea typeface="Arial"/>
                <a:cs typeface="Arial"/>
                <a:sym typeface="Arial"/>
              </a:rPr>
              <a:t>ataca</a:t>
            </a:r>
            <a:r>
              <a:rPr lang="en-US" sz="1800" b="1" dirty="0">
                <a:solidFill>
                  <a:schemeClr val="dk1"/>
                </a:solidFill>
                <a:latin typeface="Arial"/>
                <a:ea typeface="Arial"/>
                <a:cs typeface="Arial"/>
                <a:sym typeface="Arial"/>
              </a:rPr>
              <a:t> fie </a:t>
            </a:r>
            <a:r>
              <a:rPr lang="en-US" sz="1800" b="1" dirty="0" err="1">
                <a:solidFill>
                  <a:schemeClr val="dk1"/>
                </a:solidFill>
                <a:latin typeface="Arial"/>
                <a:ea typeface="Arial"/>
                <a:cs typeface="Arial"/>
                <a:sym typeface="Arial"/>
              </a:rPr>
              <a:t>pentru</a:t>
            </a:r>
            <a:r>
              <a:rPr lang="en-US" sz="1800" b="1" dirty="0">
                <a:solidFill>
                  <a:schemeClr val="dk1"/>
                </a:solidFill>
                <a:latin typeface="Arial"/>
                <a:ea typeface="Arial"/>
                <a:cs typeface="Arial"/>
                <a:sym typeface="Arial"/>
              </a:rPr>
              <a:t> a se </a:t>
            </a:r>
            <a:r>
              <a:rPr lang="en-US" sz="1800" b="1" dirty="0" err="1">
                <a:solidFill>
                  <a:schemeClr val="dk1"/>
                </a:solidFill>
                <a:latin typeface="Arial"/>
                <a:ea typeface="Arial"/>
                <a:cs typeface="Arial"/>
                <a:sym typeface="Arial"/>
              </a:rPr>
              <a:t>apăra</a:t>
            </a:r>
            <a:r>
              <a:rPr lang="en-US" sz="1800" b="1" dirty="0">
                <a:solidFill>
                  <a:schemeClr val="dk1"/>
                </a:solidFill>
                <a:latin typeface="Arial"/>
                <a:ea typeface="Arial"/>
                <a:cs typeface="Arial"/>
                <a:sym typeface="Arial"/>
              </a:rPr>
              <a:t>, fie </a:t>
            </a:r>
            <a:r>
              <a:rPr lang="en-US" sz="1800" b="1" dirty="0" err="1">
                <a:solidFill>
                  <a:schemeClr val="dk1"/>
                </a:solidFill>
                <a:latin typeface="Arial"/>
                <a:ea typeface="Arial"/>
                <a:cs typeface="Arial"/>
                <a:sym typeface="Arial"/>
              </a:rPr>
              <a:t>pentru</a:t>
            </a:r>
            <a:r>
              <a:rPr lang="en-US" sz="1800" b="1" dirty="0">
                <a:solidFill>
                  <a:schemeClr val="dk1"/>
                </a:solidFill>
                <a:latin typeface="Arial"/>
                <a:ea typeface="Arial"/>
                <a:cs typeface="Arial"/>
                <a:sym typeface="Arial"/>
              </a:rPr>
              <a:t> a-</a:t>
            </a:r>
            <a:r>
              <a:rPr lang="en-US" sz="1800" b="1" dirty="0" err="1">
                <a:solidFill>
                  <a:schemeClr val="dk1"/>
                </a:solidFill>
                <a:latin typeface="Arial"/>
                <a:ea typeface="Arial"/>
                <a:cs typeface="Arial"/>
                <a:sym typeface="Arial"/>
              </a:rPr>
              <a:t>și</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consolida</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poziția</a:t>
            </a:r>
            <a:r>
              <a:rPr lang="en-US" sz="1800" b="1" dirty="0">
                <a:solidFill>
                  <a:schemeClr val="dk1"/>
                </a:solidFill>
                <a:latin typeface="Arial"/>
                <a:ea typeface="Arial"/>
                <a:cs typeface="Arial"/>
                <a:sym typeface="Arial"/>
              </a:rPr>
              <a:t>. </a:t>
            </a:r>
            <a:endParaRPr sz="1800" dirty="0">
              <a:solidFill>
                <a:schemeClr val="dk1"/>
              </a:solidFill>
              <a:latin typeface="Arial"/>
              <a:ea typeface="Arial"/>
              <a:cs typeface="Arial"/>
              <a:sym typeface="Arial"/>
            </a:endParaRPr>
          </a:p>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pic>
        <p:nvPicPr>
          <p:cNvPr id="380" name="Google Shape;380;p27"/>
          <p:cNvPicPr preferRelativeResize="0"/>
          <p:nvPr/>
        </p:nvPicPr>
        <p:blipFill rotWithShape="1">
          <a:blip r:embed="rId3">
            <a:alphaModFix/>
          </a:blip>
          <a:srcRect/>
          <a:stretch/>
        </p:blipFill>
        <p:spPr>
          <a:xfrm>
            <a:off x="3849624" y="5200072"/>
            <a:ext cx="1535176" cy="1634629"/>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28"/>
          <p:cNvSpPr txBox="1"/>
          <p:nvPr/>
        </p:nvSpPr>
        <p:spPr>
          <a:xfrm>
            <a:off x="870433" y="1801383"/>
            <a:ext cx="7889519" cy="286232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n-US" sz="1800">
                <a:solidFill>
                  <a:schemeClr val="dk1"/>
                </a:solidFill>
                <a:latin typeface="Arial"/>
                <a:ea typeface="Arial"/>
                <a:cs typeface="Arial"/>
                <a:sym typeface="Arial"/>
              </a:rPr>
              <a:t>                       </a:t>
            </a:r>
            <a:r>
              <a:rPr lang="en-US" sz="1800" b="1">
                <a:solidFill>
                  <a:schemeClr val="dk1"/>
                </a:solidFill>
                <a:latin typeface="Arial"/>
                <a:ea typeface="Arial"/>
                <a:cs typeface="Arial"/>
                <a:sym typeface="Arial"/>
              </a:rPr>
              <a:t>Aplicații practice în comunicarea nonverbală </a:t>
            </a:r>
            <a:endParaRPr/>
          </a:p>
          <a:p>
            <a:pPr marL="0" marR="0" lvl="0" indent="0" algn="l" rtl="0">
              <a:spcBef>
                <a:spcPts val="0"/>
              </a:spcBef>
              <a:spcAft>
                <a:spcPts val="0"/>
              </a:spcAft>
              <a:buNone/>
            </a:pPr>
            <a:endParaRPr sz="1800" b="1">
              <a:solidFill>
                <a:schemeClr val="dk1"/>
              </a:solidFill>
              <a:latin typeface="Arial"/>
              <a:ea typeface="Arial"/>
              <a:cs typeface="Arial"/>
              <a:sym typeface="Arial"/>
            </a:endParaRPr>
          </a:p>
          <a:p>
            <a:pPr marL="0" marR="0" lvl="0" indent="0" algn="l" rtl="0">
              <a:spcBef>
                <a:spcPts val="0"/>
              </a:spcBef>
              <a:spcAft>
                <a:spcPts val="0"/>
              </a:spcAft>
              <a:buNone/>
            </a:pPr>
            <a:r>
              <a:rPr lang="en-US" sz="1800" b="1">
                <a:solidFill>
                  <a:schemeClr val="dk1"/>
                </a:solidFill>
                <a:latin typeface="Arial"/>
                <a:ea typeface="Arial"/>
                <a:cs typeface="Arial"/>
                <a:sym typeface="Arial"/>
              </a:rPr>
              <a:t>	</a:t>
            </a:r>
            <a:r>
              <a:rPr lang="en-US" sz="1800">
                <a:solidFill>
                  <a:schemeClr val="dk1"/>
                </a:solidFill>
                <a:latin typeface="Arial"/>
                <a:ea typeface="Arial"/>
                <a:cs typeface="Arial"/>
                <a:sym typeface="Arial"/>
              </a:rPr>
              <a:t>Ori de câte ori nu suntem siguri că am înțeles corect un mesaj, transmis prin oricare dintre metodele de comunicare enumerate mai sus, trebuie să verificăm realitatea cu expeditorul mesajului. De asemenea, este important să evităm să ne proiectăm propriile gânduri, opinii, experiențe asupra persoanelor cu care lucrăm și să fim deschiși și curioși în procesul de comunicare. </a:t>
            </a:r>
            <a:endParaRPr/>
          </a:p>
          <a:p>
            <a:pPr marL="0" marR="0" lvl="0" indent="0" algn="l" rtl="0">
              <a:spcBef>
                <a:spcPts val="0"/>
              </a:spcBef>
              <a:spcAft>
                <a:spcPts val="0"/>
              </a:spcAft>
              <a:buNone/>
            </a:pPr>
            <a:r>
              <a:rPr lang="en-US" sz="1800">
                <a:solidFill>
                  <a:schemeClr val="dk1"/>
                </a:solidFill>
                <a:latin typeface="Arial"/>
                <a:ea typeface="Arial"/>
                <a:cs typeface="Arial"/>
                <a:sym typeface="Arial"/>
              </a:rPr>
              <a:t>	</a:t>
            </a:r>
            <a:endParaRPr sz="1800">
              <a:solidFill>
                <a:schemeClr val="dk1"/>
              </a:solidFill>
              <a:latin typeface="Arial"/>
              <a:ea typeface="Arial"/>
              <a:cs typeface="Arial"/>
              <a:sym typeface="Arial"/>
            </a:endParaRPr>
          </a:p>
        </p:txBody>
      </p:sp>
      <p:sp>
        <p:nvSpPr>
          <p:cNvPr id="387" name="Google Shape;387;p28"/>
          <p:cNvSpPr/>
          <p:nvPr/>
        </p:nvSpPr>
        <p:spPr>
          <a:xfrm>
            <a:off x="1080745" y="1801383"/>
            <a:ext cx="749808" cy="576072"/>
          </a:xfrm>
          <a:prstGeom prst="stripedRightArrow">
            <a:avLst>
              <a:gd name="adj1" fmla="val 50000"/>
              <a:gd name="adj2" fmla="val 50000"/>
            </a:avLst>
          </a:prstGeom>
          <a:solidFill>
            <a:schemeClr val="accent1"/>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88" name="Google Shape;388;p28"/>
          <p:cNvPicPr preferRelativeResize="0"/>
          <p:nvPr/>
        </p:nvPicPr>
        <p:blipFill rotWithShape="1">
          <a:blip r:embed="rId3">
            <a:alphaModFix/>
          </a:blip>
          <a:srcRect/>
          <a:stretch/>
        </p:blipFill>
        <p:spPr>
          <a:xfrm>
            <a:off x="5522976" y="4825632"/>
            <a:ext cx="1959216" cy="1959216"/>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374804" y="0"/>
            <a:ext cx="6818735" cy="685799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3"/>
          <p:cNvSpPr txBox="1"/>
          <p:nvPr/>
        </p:nvSpPr>
        <p:spPr>
          <a:xfrm>
            <a:off x="987034" y="1257591"/>
            <a:ext cx="9261857" cy="369331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b="1" dirty="0">
              <a:solidFill>
                <a:schemeClr val="dk1"/>
              </a:solidFill>
              <a:latin typeface="Arial"/>
              <a:ea typeface="Arial"/>
              <a:cs typeface="Arial"/>
              <a:sym typeface="Arial"/>
            </a:endParaRPr>
          </a:p>
          <a:p>
            <a:pPr marL="0" marR="0" lvl="0" indent="0" algn="l" rtl="0">
              <a:spcBef>
                <a:spcPts val="0"/>
              </a:spcBef>
              <a:spcAft>
                <a:spcPts val="0"/>
              </a:spcAft>
              <a:buNone/>
            </a:pPr>
            <a:r>
              <a:rPr lang="en-US" sz="1800" b="1" dirty="0" err="1">
                <a:solidFill>
                  <a:schemeClr val="dk1"/>
                </a:solidFill>
                <a:latin typeface="Arial"/>
                <a:ea typeface="Arial"/>
                <a:cs typeface="Arial"/>
                <a:sym typeface="Arial"/>
              </a:rPr>
              <a:t>Dezvoltarea</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fizică</a:t>
            </a:r>
            <a:r>
              <a:rPr lang="en-US" sz="1800" b="1" dirty="0">
                <a:solidFill>
                  <a:schemeClr val="dk1"/>
                </a:solidFill>
                <a:latin typeface="Arial"/>
                <a:ea typeface="Arial"/>
                <a:cs typeface="Arial"/>
                <a:sym typeface="Arial"/>
              </a:rPr>
              <a:t> la </a:t>
            </a:r>
            <a:r>
              <a:rPr lang="en-US" sz="1800" b="1" dirty="0" err="1">
                <a:solidFill>
                  <a:schemeClr val="dk1"/>
                </a:solidFill>
                <a:latin typeface="Arial"/>
                <a:ea typeface="Arial"/>
                <a:cs typeface="Arial"/>
                <a:sym typeface="Arial"/>
              </a:rPr>
              <a:t>vârstnici</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este</a:t>
            </a:r>
            <a:r>
              <a:rPr lang="en-US" sz="1800" b="1" dirty="0">
                <a:solidFill>
                  <a:schemeClr val="dk1"/>
                </a:solidFill>
                <a:latin typeface="Arial"/>
                <a:ea typeface="Arial"/>
                <a:cs typeface="Arial"/>
                <a:sym typeface="Arial"/>
              </a:rPr>
              <a:t> un aspect care se </a:t>
            </a:r>
            <a:r>
              <a:rPr lang="en-US" sz="1800" b="1" dirty="0" err="1">
                <a:solidFill>
                  <a:schemeClr val="dk1"/>
                </a:solidFill>
                <a:latin typeface="Arial"/>
                <a:ea typeface="Arial"/>
                <a:cs typeface="Arial"/>
                <a:sym typeface="Arial"/>
              </a:rPr>
              <a:t>concentrează</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pe</a:t>
            </a:r>
            <a:r>
              <a:rPr lang="en-US" sz="1800" b="1" dirty="0">
                <a:solidFill>
                  <a:schemeClr val="dk1"/>
                </a:solidFill>
                <a:latin typeface="Arial"/>
                <a:ea typeface="Arial"/>
                <a:cs typeface="Arial"/>
                <a:sym typeface="Arial"/>
              </a:rPr>
              <a:t> </a:t>
            </a:r>
            <a:endParaRPr dirty="0"/>
          </a:p>
          <a:p>
            <a:pPr marL="0" marR="0" lvl="0" indent="0" algn="l" rtl="0">
              <a:spcBef>
                <a:spcPts val="0"/>
              </a:spcBef>
              <a:spcAft>
                <a:spcPts val="0"/>
              </a:spcAft>
              <a:buNone/>
            </a:pPr>
            <a:r>
              <a:rPr lang="en-US" sz="1800" b="1" dirty="0" err="1">
                <a:solidFill>
                  <a:schemeClr val="dk1"/>
                </a:solidFill>
                <a:latin typeface="Arial"/>
                <a:ea typeface="Arial"/>
                <a:cs typeface="Arial"/>
                <a:sym typeface="Arial"/>
              </a:rPr>
              <a:t>schimbările</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fiziologice</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și</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procesul</a:t>
            </a:r>
            <a:r>
              <a:rPr lang="en-US" sz="1800" b="1" dirty="0">
                <a:solidFill>
                  <a:schemeClr val="dk1"/>
                </a:solidFill>
                <a:latin typeface="Arial"/>
                <a:ea typeface="Arial"/>
                <a:cs typeface="Arial"/>
                <a:sym typeface="Arial"/>
              </a:rPr>
              <a:t> de </a:t>
            </a:r>
            <a:r>
              <a:rPr lang="en-US" sz="1800" b="1" dirty="0" err="1">
                <a:solidFill>
                  <a:schemeClr val="dk1"/>
                </a:solidFill>
                <a:latin typeface="Arial"/>
                <a:ea typeface="Arial"/>
                <a:cs typeface="Arial"/>
                <a:sym typeface="Arial"/>
              </a:rPr>
              <a:t>îmbătrânire</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în</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corpul</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uman</a:t>
            </a:r>
            <a:r>
              <a:rPr lang="en-US" sz="1800" b="1" dirty="0">
                <a:solidFill>
                  <a:schemeClr val="dk1"/>
                </a:solidFill>
                <a:latin typeface="Arial"/>
                <a:ea typeface="Arial"/>
                <a:cs typeface="Arial"/>
                <a:sym typeface="Arial"/>
              </a:rPr>
              <a:t>.</a:t>
            </a:r>
            <a:endParaRPr dirty="0"/>
          </a:p>
          <a:p>
            <a:pPr marL="0" marR="0" lvl="0" indent="0" algn="l" rtl="0">
              <a:spcBef>
                <a:spcPts val="0"/>
              </a:spcBef>
              <a:spcAft>
                <a:spcPts val="0"/>
              </a:spcAft>
              <a:buNone/>
            </a:pPr>
            <a:endParaRPr sz="1800" b="1" dirty="0">
              <a:solidFill>
                <a:schemeClr val="dk1"/>
              </a:solidFill>
              <a:latin typeface="Arial"/>
              <a:ea typeface="Arial"/>
              <a:cs typeface="Arial"/>
              <a:sym typeface="Arial"/>
            </a:endParaRPr>
          </a:p>
          <a:p>
            <a:pPr marL="0" marR="0" lvl="0" indent="0" algn="l" rtl="0">
              <a:spcBef>
                <a:spcPts val="0"/>
              </a:spcBef>
              <a:spcAft>
                <a:spcPts val="0"/>
              </a:spcAft>
              <a:buNone/>
            </a:pPr>
            <a:r>
              <a:rPr lang="en-US" sz="1800" b="1" dirty="0">
                <a:solidFill>
                  <a:schemeClr val="dk1"/>
                </a:solidFill>
                <a:latin typeface="Arial"/>
                <a:ea typeface="Arial"/>
                <a:cs typeface="Arial"/>
                <a:sym typeface="Arial"/>
              </a:rPr>
              <a:t>	</a:t>
            </a:r>
            <a:endParaRPr dirty="0"/>
          </a:p>
          <a:p>
            <a:pPr marL="0" marR="0" lvl="0" indent="0" algn="l" rtl="0">
              <a:spcBef>
                <a:spcPts val="0"/>
              </a:spcBef>
              <a:spcAft>
                <a:spcPts val="0"/>
              </a:spcAft>
              <a:buNone/>
            </a:pPr>
            <a:r>
              <a:rPr lang="en-US" sz="1800" b="1" dirty="0" err="1">
                <a:solidFill>
                  <a:schemeClr val="dk1"/>
                </a:solidFill>
                <a:latin typeface="Arial"/>
                <a:ea typeface="Arial"/>
                <a:cs typeface="Arial"/>
                <a:sym typeface="Arial"/>
              </a:rPr>
              <a:t>Deși</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fiecare</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individ</a:t>
            </a:r>
            <a:r>
              <a:rPr lang="en-US" sz="1800" b="1" dirty="0">
                <a:solidFill>
                  <a:schemeClr val="dk1"/>
                </a:solidFill>
                <a:latin typeface="Arial"/>
                <a:ea typeface="Arial"/>
                <a:cs typeface="Arial"/>
                <a:sym typeface="Arial"/>
              </a:rPr>
              <a:t> are o </a:t>
            </a:r>
            <a:r>
              <a:rPr lang="en-US" sz="1800" b="1" dirty="0" err="1">
                <a:solidFill>
                  <a:schemeClr val="dk1"/>
                </a:solidFill>
                <a:latin typeface="Arial"/>
                <a:ea typeface="Arial"/>
                <a:cs typeface="Arial"/>
                <a:sym typeface="Arial"/>
              </a:rPr>
              <a:t>experiență</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unică</a:t>
            </a:r>
            <a:r>
              <a:rPr lang="en-US" sz="1800" b="1" dirty="0">
                <a:solidFill>
                  <a:schemeClr val="dk1"/>
                </a:solidFill>
                <a:latin typeface="Arial"/>
                <a:ea typeface="Arial"/>
                <a:cs typeface="Arial"/>
                <a:sym typeface="Arial"/>
              </a:rPr>
              <a:t> cu </a:t>
            </a:r>
            <a:r>
              <a:rPr lang="en-US" sz="1800" b="1" dirty="0" err="1">
                <a:solidFill>
                  <a:schemeClr val="dk1"/>
                </a:solidFill>
                <a:latin typeface="Arial"/>
                <a:ea typeface="Arial"/>
                <a:cs typeface="Arial"/>
                <a:sym typeface="Arial"/>
              </a:rPr>
              <a:t>îmbătrânirea</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există</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anumite</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caracteristici</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generale</a:t>
            </a:r>
            <a:r>
              <a:rPr lang="en-US" sz="1800" b="1" dirty="0">
                <a:solidFill>
                  <a:schemeClr val="dk1"/>
                </a:solidFill>
                <a:latin typeface="Arial"/>
                <a:ea typeface="Arial"/>
                <a:cs typeface="Arial"/>
                <a:sym typeface="Arial"/>
              </a:rPr>
              <a:t> ale </a:t>
            </a:r>
            <a:r>
              <a:rPr lang="en-US" sz="1800" b="1" dirty="0" err="1">
                <a:solidFill>
                  <a:schemeClr val="dk1"/>
                </a:solidFill>
                <a:latin typeface="Arial"/>
                <a:ea typeface="Arial"/>
                <a:cs typeface="Arial"/>
                <a:sym typeface="Arial"/>
              </a:rPr>
              <a:t>dezvoltării</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fizice</a:t>
            </a:r>
            <a:r>
              <a:rPr lang="en-US" sz="1800" b="1" dirty="0">
                <a:solidFill>
                  <a:schemeClr val="dk1"/>
                </a:solidFill>
                <a:latin typeface="Arial"/>
                <a:ea typeface="Arial"/>
                <a:cs typeface="Arial"/>
                <a:sym typeface="Arial"/>
              </a:rPr>
              <a:t> la </a:t>
            </a:r>
            <a:r>
              <a:rPr lang="en-US" sz="1800" b="1" dirty="0" err="1">
                <a:solidFill>
                  <a:schemeClr val="dk1"/>
                </a:solidFill>
                <a:latin typeface="Arial"/>
                <a:ea typeface="Arial"/>
                <a:cs typeface="Arial"/>
                <a:sym typeface="Arial"/>
              </a:rPr>
              <a:t>vârstnici</a:t>
            </a:r>
            <a:r>
              <a:rPr lang="en-US" sz="1800" b="1" dirty="0">
                <a:solidFill>
                  <a:schemeClr val="dk1"/>
                </a:solidFill>
                <a:latin typeface="Arial"/>
                <a:ea typeface="Arial"/>
                <a:cs typeface="Arial"/>
                <a:sym typeface="Arial"/>
              </a:rPr>
              <a:t>, cum </a:t>
            </a:r>
            <a:r>
              <a:rPr lang="en-US" sz="1800" b="1" dirty="0" err="1">
                <a:solidFill>
                  <a:schemeClr val="dk1"/>
                </a:solidFill>
                <a:latin typeface="Arial"/>
                <a:ea typeface="Arial"/>
                <a:cs typeface="Arial"/>
                <a:sym typeface="Arial"/>
              </a:rPr>
              <a:t>ar</a:t>
            </a:r>
            <a:r>
              <a:rPr lang="en-US" sz="1800" b="1" dirty="0">
                <a:solidFill>
                  <a:schemeClr val="dk1"/>
                </a:solidFill>
                <a:latin typeface="Arial"/>
                <a:ea typeface="Arial"/>
                <a:cs typeface="Arial"/>
                <a:sym typeface="Arial"/>
              </a:rPr>
              <a:t> fi:</a:t>
            </a:r>
            <a:endParaRPr dirty="0"/>
          </a:p>
          <a:p>
            <a:pPr marL="0" marR="0" lvl="0" indent="0" algn="l" rtl="0">
              <a:spcBef>
                <a:spcPts val="0"/>
              </a:spcBef>
              <a:spcAft>
                <a:spcPts val="0"/>
              </a:spcAft>
              <a:buNone/>
            </a:pPr>
            <a:r>
              <a:rPr lang="en-US" sz="1800" b="1" dirty="0">
                <a:solidFill>
                  <a:schemeClr val="dk1"/>
                </a:solidFill>
                <a:latin typeface="Arial"/>
                <a:ea typeface="Arial"/>
                <a:cs typeface="Arial"/>
                <a:sym typeface="Arial"/>
              </a:rPr>
              <a:t>1. </a:t>
            </a:r>
            <a:r>
              <a:rPr lang="en-US" sz="1800" b="1" dirty="0" err="1">
                <a:solidFill>
                  <a:schemeClr val="dk1"/>
                </a:solidFill>
                <a:latin typeface="Arial"/>
                <a:ea typeface="Arial"/>
                <a:cs typeface="Arial"/>
                <a:sym typeface="Arial"/>
              </a:rPr>
              <a:t>Modificări</a:t>
            </a:r>
            <a:r>
              <a:rPr lang="en-US" sz="1800" b="1" dirty="0">
                <a:solidFill>
                  <a:schemeClr val="dk1"/>
                </a:solidFill>
                <a:latin typeface="Arial"/>
                <a:ea typeface="Arial"/>
                <a:cs typeface="Arial"/>
                <a:sym typeface="Arial"/>
              </a:rPr>
              <a:t> ale </a:t>
            </a:r>
            <a:r>
              <a:rPr lang="en-US" sz="1800" b="1" dirty="0" err="1">
                <a:solidFill>
                  <a:schemeClr val="dk1"/>
                </a:solidFill>
                <a:latin typeface="Arial"/>
                <a:ea typeface="Arial"/>
                <a:cs typeface="Arial"/>
                <a:sym typeface="Arial"/>
              </a:rPr>
              <a:t>sistemului</a:t>
            </a:r>
            <a:r>
              <a:rPr lang="en-US" sz="1800" b="1" dirty="0">
                <a:solidFill>
                  <a:schemeClr val="dk1"/>
                </a:solidFill>
                <a:latin typeface="Arial"/>
                <a:ea typeface="Arial"/>
                <a:cs typeface="Arial"/>
                <a:sym typeface="Arial"/>
              </a:rPr>
              <a:t> cardiovascular</a:t>
            </a:r>
            <a:endParaRPr dirty="0"/>
          </a:p>
          <a:p>
            <a:pPr marL="0" marR="0" lvl="0" indent="0" algn="l" rtl="0">
              <a:spcBef>
                <a:spcPts val="0"/>
              </a:spcBef>
              <a:spcAft>
                <a:spcPts val="0"/>
              </a:spcAft>
              <a:buNone/>
            </a:pPr>
            <a:r>
              <a:rPr lang="en-US" sz="1800" b="1" dirty="0">
                <a:solidFill>
                  <a:schemeClr val="dk1"/>
                </a:solidFill>
                <a:latin typeface="Arial"/>
                <a:ea typeface="Arial"/>
                <a:cs typeface="Arial"/>
                <a:sym typeface="Arial"/>
              </a:rPr>
              <a:t>2. </a:t>
            </a:r>
            <a:r>
              <a:rPr lang="en-US" sz="1800" b="1" dirty="0" err="1">
                <a:solidFill>
                  <a:schemeClr val="dk1"/>
                </a:solidFill>
                <a:latin typeface="Arial"/>
                <a:ea typeface="Arial"/>
                <a:cs typeface="Arial"/>
                <a:sym typeface="Arial"/>
              </a:rPr>
              <a:t>Scăderea</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masei</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musculare</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și</a:t>
            </a:r>
            <a:r>
              <a:rPr lang="en-US" sz="1800" b="1" dirty="0">
                <a:solidFill>
                  <a:schemeClr val="dk1"/>
                </a:solidFill>
                <a:latin typeface="Arial"/>
                <a:ea typeface="Arial"/>
                <a:cs typeface="Arial"/>
                <a:sym typeface="Arial"/>
              </a:rPr>
              <a:t> a </a:t>
            </a:r>
            <a:r>
              <a:rPr lang="en-US" sz="1800" b="1" dirty="0" err="1">
                <a:solidFill>
                  <a:schemeClr val="dk1"/>
                </a:solidFill>
                <a:latin typeface="Arial"/>
                <a:ea typeface="Arial"/>
                <a:cs typeface="Arial"/>
                <a:sym typeface="Arial"/>
              </a:rPr>
              <a:t>densității</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osoase</a:t>
            </a:r>
            <a:r>
              <a:rPr lang="en-US" sz="1800" b="1" dirty="0">
                <a:solidFill>
                  <a:schemeClr val="dk1"/>
                </a:solidFill>
                <a:latin typeface="Arial"/>
                <a:ea typeface="Arial"/>
                <a:cs typeface="Arial"/>
                <a:sym typeface="Arial"/>
              </a:rPr>
              <a:t> </a:t>
            </a:r>
            <a:endParaRPr dirty="0"/>
          </a:p>
          <a:p>
            <a:pPr marL="0" marR="0" lvl="0" indent="0" algn="l" rtl="0">
              <a:spcBef>
                <a:spcPts val="0"/>
              </a:spcBef>
              <a:spcAft>
                <a:spcPts val="0"/>
              </a:spcAft>
              <a:buNone/>
            </a:pPr>
            <a:r>
              <a:rPr lang="en-US" sz="1800" b="1" dirty="0">
                <a:solidFill>
                  <a:schemeClr val="dk1"/>
                </a:solidFill>
                <a:latin typeface="Arial"/>
                <a:ea typeface="Arial"/>
                <a:cs typeface="Arial"/>
                <a:sym typeface="Arial"/>
              </a:rPr>
              <a:t>3. </a:t>
            </a:r>
            <a:r>
              <a:rPr lang="en-US" sz="1800" b="1" dirty="0" err="1">
                <a:solidFill>
                  <a:schemeClr val="dk1"/>
                </a:solidFill>
                <a:latin typeface="Arial"/>
                <a:ea typeface="Arial"/>
                <a:cs typeface="Arial"/>
                <a:sym typeface="Arial"/>
              </a:rPr>
              <a:t>Modificări</a:t>
            </a:r>
            <a:r>
              <a:rPr lang="en-US" sz="1800" b="1" dirty="0">
                <a:solidFill>
                  <a:schemeClr val="dk1"/>
                </a:solidFill>
                <a:latin typeface="Arial"/>
                <a:ea typeface="Arial"/>
                <a:cs typeface="Arial"/>
                <a:sym typeface="Arial"/>
              </a:rPr>
              <a:t> ale </a:t>
            </a:r>
            <a:r>
              <a:rPr lang="en-US" sz="1800" b="1" dirty="0" err="1">
                <a:solidFill>
                  <a:schemeClr val="dk1"/>
                </a:solidFill>
                <a:latin typeface="Arial"/>
                <a:ea typeface="Arial"/>
                <a:cs typeface="Arial"/>
                <a:sym typeface="Arial"/>
              </a:rPr>
              <a:t>sistemului</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nervos</a:t>
            </a:r>
            <a:r>
              <a:rPr lang="en-US" sz="1800" b="1" dirty="0">
                <a:solidFill>
                  <a:schemeClr val="dk1"/>
                </a:solidFill>
                <a:latin typeface="Arial"/>
                <a:ea typeface="Arial"/>
                <a:cs typeface="Arial"/>
                <a:sym typeface="Arial"/>
              </a:rPr>
              <a:t> </a:t>
            </a:r>
            <a:endParaRPr dirty="0"/>
          </a:p>
          <a:p>
            <a:pPr marL="0" marR="0" lvl="0" indent="0" algn="l" rtl="0">
              <a:spcBef>
                <a:spcPts val="0"/>
              </a:spcBef>
              <a:spcAft>
                <a:spcPts val="0"/>
              </a:spcAft>
              <a:buNone/>
            </a:pPr>
            <a:r>
              <a:rPr lang="en-US" sz="1800" b="1" dirty="0">
                <a:solidFill>
                  <a:schemeClr val="dk1"/>
                </a:solidFill>
                <a:latin typeface="Arial"/>
                <a:ea typeface="Arial"/>
                <a:cs typeface="Arial"/>
                <a:sym typeface="Arial"/>
              </a:rPr>
              <a:t>4. </a:t>
            </a:r>
            <a:r>
              <a:rPr lang="en-US" sz="1800" b="1" dirty="0" err="1">
                <a:solidFill>
                  <a:schemeClr val="dk1"/>
                </a:solidFill>
                <a:latin typeface="Arial"/>
                <a:ea typeface="Arial"/>
                <a:cs typeface="Arial"/>
                <a:sym typeface="Arial"/>
              </a:rPr>
              <a:t>Modificări</a:t>
            </a:r>
            <a:r>
              <a:rPr lang="en-US" sz="1800" b="1" dirty="0">
                <a:solidFill>
                  <a:schemeClr val="dk1"/>
                </a:solidFill>
                <a:latin typeface="Arial"/>
                <a:ea typeface="Arial"/>
                <a:cs typeface="Arial"/>
                <a:sym typeface="Arial"/>
              </a:rPr>
              <a:t> ale </a:t>
            </a:r>
            <a:r>
              <a:rPr lang="en-US" sz="1800" b="1" dirty="0" err="1">
                <a:solidFill>
                  <a:schemeClr val="dk1"/>
                </a:solidFill>
                <a:latin typeface="Arial"/>
                <a:ea typeface="Arial"/>
                <a:cs typeface="Arial"/>
                <a:sym typeface="Arial"/>
              </a:rPr>
              <a:t>funcțiilor</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senzoriale</a:t>
            </a:r>
            <a:r>
              <a:rPr lang="en-US" sz="1800" b="1" dirty="0">
                <a:solidFill>
                  <a:schemeClr val="dk1"/>
                </a:solidFill>
                <a:latin typeface="Arial"/>
                <a:ea typeface="Arial"/>
                <a:cs typeface="Arial"/>
                <a:sym typeface="Arial"/>
              </a:rPr>
              <a:t> </a:t>
            </a:r>
            <a:endParaRPr dirty="0"/>
          </a:p>
          <a:p>
            <a:pPr marL="0" marR="0" lvl="0" indent="0" algn="l" rtl="0">
              <a:spcBef>
                <a:spcPts val="0"/>
              </a:spcBef>
              <a:spcAft>
                <a:spcPts val="0"/>
              </a:spcAft>
              <a:buNone/>
            </a:pPr>
            <a:r>
              <a:rPr lang="en-US" sz="1800" b="1" dirty="0">
                <a:solidFill>
                  <a:schemeClr val="dk1"/>
                </a:solidFill>
                <a:latin typeface="Arial"/>
                <a:ea typeface="Arial"/>
                <a:cs typeface="Arial"/>
                <a:sym typeface="Arial"/>
              </a:rPr>
              <a:t>5. </a:t>
            </a:r>
            <a:r>
              <a:rPr lang="en-US" sz="1800" b="1" dirty="0" err="1">
                <a:solidFill>
                  <a:schemeClr val="dk1"/>
                </a:solidFill>
                <a:latin typeface="Arial"/>
                <a:ea typeface="Arial"/>
                <a:cs typeface="Arial"/>
                <a:sym typeface="Arial"/>
              </a:rPr>
              <a:t>Modificări</a:t>
            </a:r>
            <a:r>
              <a:rPr lang="en-US" sz="1800" b="1" dirty="0">
                <a:solidFill>
                  <a:schemeClr val="dk1"/>
                </a:solidFill>
                <a:latin typeface="Arial"/>
                <a:ea typeface="Arial"/>
                <a:cs typeface="Arial"/>
                <a:sym typeface="Arial"/>
              </a:rPr>
              <a:t> ale </a:t>
            </a:r>
            <a:r>
              <a:rPr lang="en-US" sz="1800" b="1" dirty="0" err="1">
                <a:solidFill>
                  <a:schemeClr val="dk1"/>
                </a:solidFill>
                <a:latin typeface="Arial"/>
                <a:ea typeface="Arial"/>
                <a:cs typeface="Arial"/>
                <a:sym typeface="Arial"/>
              </a:rPr>
              <a:t>sistemului</a:t>
            </a:r>
            <a:r>
              <a:rPr lang="en-US" sz="1800" b="1" dirty="0">
                <a:solidFill>
                  <a:schemeClr val="dk1"/>
                </a:solidFill>
                <a:latin typeface="Arial"/>
                <a:ea typeface="Arial"/>
                <a:cs typeface="Arial"/>
                <a:sym typeface="Arial"/>
              </a:rPr>
              <a:t> hormonal </a:t>
            </a:r>
            <a:endParaRPr dirty="0"/>
          </a:p>
          <a:p>
            <a:pPr marL="0" marR="0" lvl="0" indent="0" algn="l" rtl="0">
              <a:spcBef>
                <a:spcPts val="0"/>
              </a:spcBef>
              <a:spcAft>
                <a:spcPts val="0"/>
              </a:spcAft>
              <a:buNone/>
            </a:pPr>
            <a:endParaRPr sz="1800" b="1" dirty="0">
              <a:solidFill>
                <a:schemeClr val="dk1"/>
              </a:solidFill>
              <a:latin typeface="Arial"/>
              <a:ea typeface="Arial"/>
              <a:cs typeface="Arial"/>
              <a:sym typeface="Arial"/>
            </a:endParaRPr>
          </a:p>
        </p:txBody>
      </p:sp>
      <p:pic>
        <p:nvPicPr>
          <p:cNvPr id="185" name="Google Shape;185;p3"/>
          <p:cNvPicPr preferRelativeResize="0"/>
          <p:nvPr/>
        </p:nvPicPr>
        <p:blipFill rotWithShape="1">
          <a:blip r:embed="rId3">
            <a:alphaModFix/>
          </a:blip>
          <a:srcRect/>
          <a:stretch/>
        </p:blipFill>
        <p:spPr>
          <a:xfrm>
            <a:off x="4715256" y="4702960"/>
            <a:ext cx="3003804" cy="2002536"/>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30"/>
          <p:cNvSpPr txBox="1"/>
          <p:nvPr/>
        </p:nvSpPr>
        <p:spPr>
          <a:xfrm>
            <a:off x="2522174" y="379167"/>
            <a:ext cx="7398327" cy="441083"/>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n-US" sz="2400" b="1">
                <a:solidFill>
                  <a:srgbClr val="044458"/>
                </a:solidFill>
                <a:latin typeface="Batang"/>
                <a:ea typeface="Batang"/>
                <a:cs typeface="Batang"/>
                <a:sym typeface="Batang"/>
              </a:rPr>
              <a:t>În loc de concluzii</a:t>
            </a:r>
            <a:endParaRPr sz="2400" b="1">
              <a:solidFill>
                <a:srgbClr val="044458"/>
              </a:solidFill>
              <a:latin typeface="Batang"/>
              <a:ea typeface="Batang"/>
              <a:cs typeface="Batang"/>
              <a:sym typeface="Batang"/>
            </a:endParaRPr>
          </a:p>
        </p:txBody>
      </p:sp>
      <p:sp>
        <p:nvSpPr>
          <p:cNvPr id="401" name="Google Shape;401;p30"/>
          <p:cNvSpPr txBox="1"/>
          <p:nvPr/>
        </p:nvSpPr>
        <p:spPr>
          <a:xfrm>
            <a:off x="870433" y="1801383"/>
            <a:ext cx="9261857" cy="48013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n-US" sz="1800">
                <a:solidFill>
                  <a:schemeClr val="dk1"/>
                </a:solidFill>
                <a:latin typeface="Arial"/>
                <a:ea typeface="Arial"/>
                <a:cs typeface="Arial"/>
                <a:sym typeface="Arial"/>
              </a:rPr>
              <a:t>	</a:t>
            </a:r>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nvGrpSpPr>
          <p:cNvPr id="402" name="Google Shape;402;p30"/>
          <p:cNvGrpSpPr/>
          <p:nvPr/>
        </p:nvGrpSpPr>
        <p:grpSpPr>
          <a:xfrm>
            <a:off x="2354046" y="747107"/>
            <a:ext cx="4813904" cy="5599568"/>
            <a:chOff x="1327886" y="-73143"/>
            <a:chExt cx="4813904" cy="5599568"/>
          </a:xfrm>
        </p:grpSpPr>
        <p:sp>
          <p:nvSpPr>
            <p:cNvPr id="403" name="Google Shape;403;p30"/>
            <p:cNvSpPr/>
            <p:nvPr/>
          </p:nvSpPr>
          <p:spPr>
            <a:xfrm>
              <a:off x="3533641" y="-73143"/>
              <a:ext cx="2608149" cy="2608546"/>
            </a:xfrm>
            <a:custGeom>
              <a:avLst/>
              <a:gdLst/>
              <a:ahLst/>
              <a:cxnLst/>
              <a:rect l="l" t="t" r="r" b="b"/>
              <a:pathLst>
                <a:path w="120000" h="120000" extrusionOk="0">
                  <a:moveTo>
                    <a:pt x="8412" y="60000"/>
                  </a:moveTo>
                  <a:lnTo>
                    <a:pt x="8412" y="60000"/>
                  </a:lnTo>
                  <a:cubicBezTo>
                    <a:pt x="8412" y="32962"/>
                    <a:pt x="29287" y="10511"/>
                    <a:pt x="56253" y="8547"/>
                  </a:cubicBezTo>
                  <a:cubicBezTo>
                    <a:pt x="83219" y="6583"/>
                    <a:pt x="107126" y="25773"/>
                    <a:pt x="111044" y="52526"/>
                  </a:cubicBezTo>
                  <a:cubicBezTo>
                    <a:pt x="114961" y="79279"/>
                    <a:pt x="97559" y="104517"/>
                    <a:pt x="71162" y="110367"/>
                  </a:cubicBezTo>
                  <a:lnTo>
                    <a:pt x="70593" y="118429"/>
                  </a:lnTo>
                  <a:lnTo>
                    <a:pt x="56830" y="104890"/>
                  </a:lnTo>
                  <a:lnTo>
                    <a:pt x="72706" y="88508"/>
                  </a:lnTo>
                  <a:lnTo>
                    <a:pt x="72145" y="96445"/>
                  </a:lnTo>
                  <a:lnTo>
                    <a:pt x="72145" y="96445"/>
                  </a:lnTo>
                  <a:cubicBezTo>
                    <a:pt x="90761" y="90240"/>
                    <a:pt x="101708" y="70999"/>
                    <a:pt x="97532" y="51824"/>
                  </a:cubicBezTo>
                  <a:cubicBezTo>
                    <a:pt x="93356" y="32649"/>
                    <a:pt x="75399" y="19705"/>
                    <a:pt x="55889" y="21805"/>
                  </a:cubicBezTo>
                  <a:cubicBezTo>
                    <a:pt x="36379" y="23906"/>
                    <a:pt x="21588" y="40375"/>
                    <a:pt x="21588" y="60000"/>
                  </a:cubicBezTo>
                  <a:close/>
                </a:path>
              </a:pathLst>
            </a:custGeom>
            <a:solidFill>
              <a:srgbClr val="E97131"/>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30"/>
            <p:cNvSpPr/>
            <p:nvPr/>
          </p:nvSpPr>
          <p:spPr>
            <a:xfrm>
              <a:off x="3308093" y="1252658"/>
              <a:ext cx="2157179" cy="72447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30"/>
            <p:cNvSpPr txBox="1"/>
            <p:nvPr/>
          </p:nvSpPr>
          <p:spPr>
            <a:xfrm>
              <a:off x="3308093" y="1252658"/>
              <a:ext cx="2157179" cy="724475"/>
            </a:xfrm>
            <a:prstGeom prst="rect">
              <a:avLst/>
            </a:prstGeom>
            <a:noFill/>
            <a:ln>
              <a:noFill/>
            </a:ln>
          </p:spPr>
          <p:txBody>
            <a:bodyPr spcFirstLastPara="1" wrap="square" lIns="10775" tIns="10775" rIns="10775" bIns="10775" anchor="ctr" anchorCtr="0">
              <a:noAutofit/>
            </a:bodyPr>
            <a:lstStyle/>
            <a:p>
              <a:pPr marL="0" marR="0" lvl="0" indent="0" algn="ctr" rtl="0">
                <a:lnSpc>
                  <a:spcPct val="90000"/>
                </a:lnSpc>
                <a:spcBef>
                  <a:spcPts val="0"/>
                </a:spcBef>
                <a:spcAft>
                  <a:spcPts val="0"/>
                </a:spcAft>
                <a:buClr>
                  <a:schemeClr val="dk1"/>
                </a:buClr>
                <a:buSzPts val="1700"/>
                <a:buFont typeface="Arial"/>
                <a:buNone/>
              </a:pPr>
              <a:r>
                <a:rPr lang="en-US" sz="1700" dirty="0" err="1">
                  <a:solidFill>
                    <a:schemeClr val="dk1"/>
                  </a:solidFill>
                  <a:latin typeface="Arial"/>
                  <a:ea typeface="Arial"/>
                  <a:cs typeface="Arial"/>
                  <a:sym typeface="Arial"/>
                </a:rPr>
                <a:t>Înțelegerea</a:t>
              </a:r>
              <a:r>
                <a:rPr lang="en-US" sz="1700" dirty="0">
                  <a:solidFill>
                    <a:schemeClr val="dk1"/>
                  </a:solidFill>
                  <a:latin typeface="Arial"/>
                  <a:ea typeface="Arial"/>
                  <a:cs typeface="Arial"/>
                  <a:sym typeface="Arial"/>
                </a:rPr>
                <a:t> </a:t>
              </a:r>
              <a:r>
                <a:rPr lang="en-US" sz="1700" dirty="0" err="1">
                  <a:solidFill>
                    <a:schemeClr val="dk1"/>
                  </a:solidFill>
                  <a:latin typeface="Arial"/>
                  <a:ea typeface="Arial"/>
                  <a:cs typeface="Arial"/>
                  <a:sym typeface="Arial"/>
                </a:rPr>
                <a:t>conceptelor</a:t>
              </a:r>
              <a:r>
                <a:rPr lang="en-US" sz="1700" dirty="0">
                  <a:solidFill>
                    <a:schemeClr val="dk1"/>
                  </a:solidFill>
                  <a:latin typeface="Arial"/>
                  <a:ea typeface="Arial"/>
                  <a:cs typeface="Arial"/>
                  <a:sym typeface="Arial"/>
                </a:rPr>
                <a:t> </a:t>
              </a:r>
              <a:r>
                <a:rPr lang="en-US" sz="1700" dirty="0" err="1">
                  <a:solidFill>
                    <a:schemeClr val="dk1"/>
                  </a:solidFill>
                  <a:latin typeface="Arial"/>
                  <a:ea typeface="Arial"/>
                  <a:cs typeface="Arial"/>
                  <a:sym typeface="Arial"/>
                </a:rPr>
                <a:t>teoretice</a:t>
              </a:r>
              <a:endParaRPr dirty="0"/>
            </a:p>
          </p:txBody>
        </p:sp>
        <p:sp>
          <p:nvSpPr>
            <p:cNvPr id="406" name="Google Shape;406;p30"/>
            <p:cNvSpPr/>
            <p:nvPr/>
          </p:nvSpPr>
          <p:spPr>
            <a:xfrm>
              <a:off x="1327886" y="1681688"/>
              <a:ext cx="2608149" cy="2608546"/>
            </a:xfrm>
            <a:custGeom>
              <a:avLst/>
              <a:gdLst/>
              <a:ahLst/>
              <a:cxnLst/>
              <a:rect l="l" t="t" r="r" b="b"/>
              <a:pathLst>
                <a:path w="120000" h="120000" extrusionOk="0">
                  <a:moveTo>
                    <a:pt x="96481" y="23524"/>
                  </a:moveTo>
                  <a:lnTo>
                    <a:pt x="87165" y="32840"/>
                  </a:lnTo>
                  <a:cubicBezTo>
                    <a:pt x="75945" y="21617"/>
                    <a:pt x="58981" y="18448"/>
                    <a:pt x="44467" y="24866"/>
                  </a:cubicBezTo>
                  <a:cubicBezTo>
                    <a:pt x="29954" y="31283"/>
                    <a:pt x="20881" y="45964"/>
                    <a:pt x="21631" y="61816"/>
                  </a:cubicBezTo>
                  <a:cubicBezTo>
                    <a:pt x="22381" y="77668"/>
                    <a:pt x="32801" y="91427"/>
                    <a:pt x="47855" y="96445"/>
                  </a:cubicBezTo>
                  <a:lnTo>
                    <a:pt x="47294" y="88508"/>
                  </a:lnTo>
                  <a:lnTo>
                    <a:pt x="63170" y="104890"/>
                  </a:lnTo>
                  <a:lnTo>
                    <a:pt x="49407" y="118429"/>
                  </a:lnTo>
                  <a:lnTo>
                    <a:pt x="48838" y="110367"/>
                  </a:lnTo>
                  <a:lnTo>
                    <a:pt x="48838" y="110367"/>
                  </a:lnTo>
                  <a:cubicBezTo>
                    <a:pt x="27395" y="105615"/>
                    <a:pt x="11311" y="87806"/>
                    <a:pt x="8761" y="65990"/>
                  </a:cubicBezTo>
                  <a:cubicBezTo>
                    <a:pt x="6211" y="44174"/>
                    <a:pt x="17753" y="23136"/>
                    <a:pt x="37522" y="13566"/>
                  </a:cubicBezTo>
                  <a:cubicBezTo>
                    <a:pt x="57291" y="3995"/>
                    <a:pt x="80952" y="7992"/>
                    <a:pt x="96481" y="23524"/>
                  </a:cubicBezTo>
                  <a:close/>
                </a:path>
              </a:pathLst>
            </a:custGeom>
            <a:solidFill>
              <a:srgbClr val="176B22"/>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30"/>
            <p:cNvSpPr/>
            <p:nvPr/>
          </p:nvSpPr>
          <p:spPr>
            <a:xfrm>
              <a:off x="1580887" y="2410695"/>
              <a:ext cx="2175266" cy="114903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30"/>
            <p:cNvSpPr txBox="1"/>
            <p:nvPr/>
          </p:nvSpPr>
          <p:spPr>
            <a:xfrm>
              <a:off x="1580887" y="2410695"/>
              <a:ext cx="2175266" cy="1149033"/>
            </a:xfrm>
            <a:prstGeom prst="rect">
              <a:avLst/>
            </a:prstGeom>
            <a:noFill/>
            <a:ln>
              <a:noFill/>
            </a:ln>
          </p:spPr>
          <p:txBody>
            <a:bodyPr spcFirstLastPara="1" wrap="square" lIns="10775" tIns="10775" rIns="10775" bIns="10775" anchor="ctr" anchorCtr="0">
              <a:noAutofit/>
            </a:bodyPr>
            <a:lstStyle/>
            <a:p>
              <a:pPr marL="0" marR="0" lvl="0" indent="0" algn="ctr" rtl="0">
                <a:lnSpc>
                  <a:spcPct val="90000"/>
                </a:lnSpc>
                <a:spcBef>
                  <a:spcPts val="0"/>
                </a:spcBef>
                <a:spcAft>
                  <a:spcPts val="0"/>
                </a:spcAft>
                <a:buClr>
                  <a:schemeClr val="dk1"/>
                </a:buClr>
                <a:buSzPts val="1700"/>
                <a:buFont typeface="Arial"/>
                <a:buNone/>
              </a:pPr>
              <a:r>
                <a:rPr lang="en-US" sz="1700" dirty="0" err="1">
                  <a:solidFill>
                    <a:schemeClr val="dk1"/>
                  </a:solidFill>
                  <a:latin typeface="Arial"/>
                  <a:ea typeface="Arial"/>
                  <a:cs typeface="Arial"/>
                  <a:sym typeface="Arial"/>
                </a:rPr>
                <a:t>Aplicați</a:t>
              </a:r>
              <a:r>
                <a:rPr lang="en-US" sz="1700" dirty="0">
                  <a:solidFill>
                    <a:schemeClr val="dk1"/>
                  </a:solidFill>
                  <a:latin typeface="Arial"/>
                  <a:ea typeface="Arial"/>
                  <a:cs typeface="Arial"/>
                  <a:sym typeface="Arial"/>
                </a:rPr>
                <a:t> </a:t>
              </a:r>
              <a:r>
                <a:rPr lang="en-US" sz="1700" dirty="0" err="1">
                  <a:solidFill>
                    <a:schemeClr val="dk1"/>
                  </a:solidFill>
                  <a:latin typeface="Arial"/>
                  <a:ea typeface="Arial"/>
                  <a:cs typeface="Arial"/>
                  <a:sym typeface="Arial"/>
                </a:rPr>
                <a:t>sugestiile</a:t>
              </a:r>
              <a:r>
                <a:rPr lang="en-US" sz="1700" dirty="0">
                  <a:solidFill>
                    <a:schemeClr val="dk1"/>
                  </a:solidFill>
                  <a:latin typeface="Arial"/>
                  <a:ea typeface="Arial"/>
                  <a:cs typeface="Arial"/>
                  <a:sym typeface="Arial"/>
                </a:rPr>
                <a:t> practice</a:t>
              </a:r>
              <a:endParaRPr dirty="0"/>
            </a:p>
          </p:txBody>
        </p:sp>
        <p:sp>
          <p:nvSpPr>
            <p:cNvPr id="409" name="Google Shape;409;p30"/>
            <p:cNvSpPr/>
            <p:nvPr/>
          </p:nvSpPr>
          <p:spPr>
            <a:xfrm>
              <a:off x="3871993" y="3284723"/>
              <a:ext cx="2240804" cy="2241702"/>
            </a:xfrm>
            <a:prstGeom prst="blockArc">
              <a:avLst>
                <a:gd name="adj1" fmla="val 13500000"/>
                <a:gd name="adj2" fmla="val 10800000"/>
                <a:gd name="adj3" fmla="val 12740"/>
              </a:avLst>
            </a:prstGeom>
            <a:solidFill>
              <a:srgbClr val="0C9ED5"/>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30"/>
            <p:cNvSpPr/>
            <p:nvPr/>
          </p:nvSpPr>
          <p:spPr>
            <a:xfrm>
              <a:off x="3750550" y="3529111"/>
              <a:ext cx="1449298" cy="72447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30"/>
            <p:cNvSpPr txBox="1"/>
            <p:nvPr/>
          </p:nvSpPr>
          <p:spPr>
            <a:xfrm>
              <a:off x="3750550" y="3529111"/>
              <a:ext cx="1449298" cy="724475"/>
            </a:xfrm>
            <a:prstGeom prst="rect">
              <a:avLst/>
            </a:prstGeom>
            <a:noFill/>
            <a:ln>
              <a:noFill/>
            </a:ln>
          </p:spPr>
          <p:txBody>
            <a:bodyPr spcFirstLastPara="1" wrap="square" lIns="10775" tIns="10775" rIns="10775" bIns="10775" anchor="ctr" anchorCtr="0">
              <a:noAutofit/>
            </a:bodyPr>
            <a:lstStyle/>
            <a:p>
              <a:pPr marL="0" marR="0" lvl="0" indent="0" algn="ctr" rtl="0">
                <a:lnSpc>
                  <a:spcPct val="90000"/>
                </a:lnSpc>
                <a:spcBef>
                  <a:spcPts val="0"/>
                </a:spcBef>
                <a:spcAft>
                  <a:spcPts val="0"/>
                </a:spcAft>
                <a:buClr>
                  <a:schemeClr val="dk1"/>
                </a:buClr>
                <a:buSzPts val="1700"/>
                <a:buFont typeface="Arial"/>
                <a:buNone/>
              </a:pPr>
              <a:endParaRPr sz="1700" dirty="0">
                <a:solidFill>
                  <a:schemeClr val="dk1"/>
                </a:solidFill>
                <a:latin typeface="Arial"/>
                <a:ea typeface="Arial"/>
                <a:cs typeface="Arial"/>
                <a:sym typeface="Arial"/>
              </a:endParaRPr>
            </a:p>
            <a:p>
              <a:pPr marL="0" marR="0" lvl="0" indent="0" algn="ctr" rtl="0">
                <a:lnSpc>
                  <a:spcPct val="90000"/>
                </a:lnSpc>
                <a:spcBef>
                  <a:spcPts val="595"/>
                </a:spcBef>
                <a:spcAft>
                  <a:spcPts val="0"/>
                </a:spcAft>
                <a:buClr>
                  <a:schemeClr val="dk1"/>
                </a:buClr>
                <a:buSzPts val="1700"/>
                <a:buFont typeface="Arial"/>
                <a:buNone/>
              </a:pPr>
              <a:r>
                <a:rPr lang="en-US" sz="1700" dirty="0" err="1">
                  <a:solidFill>
                    <a:schemeClr val="dk1"/>
                  </a:solidFill>
                  <a:latin typeface="Arial"/>
                  <a:ea typeface="Arial"/>
                  <a:cs typeface="Arial"/>
                  <a:sym typeface="Arial"/>
                </a:rPr>
                <a:t>Empatizați</a:t>
              </a:r>
              <a:endParaRPr dirty="0"/>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31"/>
          <p:cNvSpPr txBox="1"/>
          <p:nvPr/>
        </p:nvSpPr>
        <p:spPr>
          <a:xfrm>
            <a:off x="2650190" y="503197"/>
            <a:ext cx="7398327" cy="441083"/>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n-US" sz="2400">
                <a:solidFill>
                  <a:srgbClr val="044458"/>
                </a:solidFill>
                <a:latin typeface="Batang"/>
                <a:ea typeface="Batang"/>
                <a:cs typeface="Batang"/>
                <a:sym typeface="Batang"/>
              </a:rPr>
              <a:t>.</a:t>
            </a:r>
            <a:endParaRPr/>
          </a:p>
        </p:txBody>
      </p:sp>
      <p:sp>
        <p:nvSpPr>
          <p:cNvPr id="418" name="Google Shape;418;p31"/>
          <p:cNvSpPr txBox="1"/>
          <p:nvPr/>
        </p:nvSpPr>
        <p:spPr>
          <a:xfrm>
            <a:off x="870433" y="1801383"/>
            <a:ext cx="9261857" cy="452431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n-US" sz="1800">
                <a:solidFill>
                  <a:schemeClr val="dk1"/>
                </a:solidFill>
                <a:latin typeface="Arial"/>
                <a:ea typeface="Arial"/>
                <a:cs typeface="Arial"/>
                <a:sym typeface="Arial"/>
              </a:rPr>
              <a:t>	</a:t>
            </a: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pic>
        <p:nvPicPr>
          <p:cNvPr id="419" name="Google Shape;419;p31"/>
          <p:cNvPicPr preferRelativeResize="0"/>
          <p:nvPr/>
        </p:nvPicPr>
        <p:blipFill rotWithShape="1">
          <a:blip r:embed="rId3">
            <a:alphaModFix/>
          </a:blip>
          <a:srcRect/>
          <a:stretch/>
        </p:blipFill>
        <p:spPr>
          <a:xfrm>
            <a:off x="2628379" y="1801383"/>
            <a:ext cx="5745963" cy="383064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4"/>
          <p:cNvSpPr txBox="1"/>
          <p:nvPr/>
        </p:nvSpPr>
        <p:spPr>
          <a:xfrm>
            <a:off x="870433" y="1801383"/>
            <a:ext cx="9261857" cy="31393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Aplicații</a:t>
            </a:r>
            <a:r>
              <a:rPr lang="en-US" sz="1800" b="1" dirty="0">
                <a:solidFill>
                  <a:schemeClr val="dk1"/>
                </a:solidFill>
                <a:latin typeface="Arial"/>
                <a:ea typeface="Arial"/>
                <a:cs typeface="Arial"/>
                <a:sym typeface="Arial"/>
              </a:rPr>
              <a:t> practice </a:t>
            </a:r>
            <a:r>
              <a:rPr lang="en-US" sz="1800" b="1" dirty="0" err="1">
                <a:solidFill>
                  <a:schemeClr val="dk1"/>
                </a:solidFill>
                <a:latin typeface="Arial"/>
                <a:ea typeface="Arial"/>
                <a:cs typeface="Arial"/>
                <a:sym typeface="Arial"/>
              </a:rPr>
              <a:t>în</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dezvoltarea</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fizică</a:t>
            </a:r>
            <a:endParaRPr sz="1800" b="1" dirty="0">
              <a:solidFill>
                <a:schemeClr val="dk1"/>
              </a:solidFill>
              <a:latin typeface="Arial"/>
              <a:ea typeface="Arial"/>
              <a:cs typeface="Arial"/>
              <a:sym typeface="Arial"/>
            </a:endParaRPr>
          </a:p>
          <a:p>
            <a:pPr marL="0" marR="0" lvl="0" indent="0" algn="l" rtl="0">
              <a:spcBef>
                <a:spcPts val="0"/>
              </a:spcBef>
              <a:spcAft>
                <a:spcPts val="0"/>
              </a:spcAft>
              <a:buNone/>
            </a:pPr>
            <a:endParaRPr sz="1800" b="1" dirty="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800"/>
              <a:buFont typeface="Noto Sans Symbols"/>
              <a:buChar char="✔"/>
            </a:pPr>
            <a:r>
              <a:rPr lang="en-US" sz="1800" b="1" dirty="0" err="1">
                <a:solidFill>
                  <a:schemeClr val="dk1"/>
                </a:solidFill>
                <a:latin typeface="Arial"/>
                <a:ea typeface="Arial"/>
                <a:cs typeface="Arial"/>
                <a:sym typeface="Arial"/>
              </a:rPr>
              <a:t>Crearea</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unui</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mediu</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sigur</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și</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confortabil</a:t>
            </a:r>
            <a:endParaRPr sz="1800" b="1" dirty="0">
              <a:solidFill>
                <a:schemeClr val="dk1"/>
              </a:solidFill>
              <a:latin typeface="Arial"/>
              <a:ea typeface="Arial"/>
              <a:cs typeface="Arial"/>
              <a:sym typeface="Arial"/>
            </a:endParaRPr>
          </a:p>
          <a:p>
            <a:pPr marL="285750" marR="0" lvl="0" indent="-171450" algn="l" rtl="0">
              <a:spcBef>
                <a:spcPts val="0"/>
              </a:spcBef>
              <a:spcAft>
                <a:spcPts val="0"/>
              </a:spcAft>
              <a:buClr>
                <a:schemeClr val="dk1"/>
              </a:buClr>
              <a:buSzPts val="1800"/>
              <a:buFont typeface="Noto Sans Symbols"/>
              <a:buNone/>
            </a:pPr>
            <a:endParaRPr sz="1800" b="1" dirty="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800"/>
              <a:buFont typeface="Noto Sans Symbols"/>
              <a:buChar char="✔"/>
            </a:pPr>
            <a:r>
              <a:rPr lang="en-US" sz="1800" b="1" dirty="0" err="1">
                <a:solidFill>
                  <a:schemeClr val="dk1"/>
                </a:solidFill>
                <a:latin typeface="Arial"/>
                <a:ea typeface="Arial"/>
                <a:cs typeface="Arial"/>
                <a:sym typeface="Arial"/>
              </a:rPr>
              <a:t>Supravegherea</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administrării</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medicamentelor</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și</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menținerea</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unui</a:t>
            </a:r>
            <a:r>
              <a:rPr lang="en-US" sz="1800" b="1" dirty="0">
                <a:solidFill>
                  <a:schemeClr val="dk1"/>
                </a:solidFill>
                <a:latin typeface="Arial"/>
                <a:ea typeface="Arial"/>
                <a:cs typeface="Arial"/>
                <a:sym typeface="Arial"/>
              </a:rPr>
              <a:t> program de </a:t>
            </a:r>
            <a:r>
              <a:rPr lang="en-US" sz="1800" b="1" dirty="0" err="1">
                <a:solidFill>
                  <a:schemeClr val="dk1"/>
                </a:solidFill>
                <a:latin typeface="Arial"/>
                <a:ea typeface="Arial"/>
                <a:cs typeface="Arial"/>
                <a:sym typeface="Arial"/>
              </a:rPr>
              <a:t>tratament</a:t>
            </a:r>
            <a:endParaRPr sz="1800" b="1" dirty="0">
              <a:solidFill>
                <a:schemeClr val="dk1"/>
              </a:solidFill>
              <a:latin typeface="Arial"/>
              <a:ea typeface="Arial"/>
              <a:cs typeface="Arial"/>
              <a:sym typeface="Arial"/>
            </a:endParaRPr>
          </a:p>
          <a:p>
            <a:pPr marL="285750" marR="0" lvl="0" indent="-171450" algn="l" rtl="0">
              <a:spcBef>
                <a:spcPts val="0"/>
              </a:spcBef>
              <a:spcAft>
                <a:spcPts val="0"/>
              </a:spcAft>
              <a:buClr>
                <a:schemeClr val="dk1"/>
              </a:buClr>
              <a:buSzPts val="1800"/>
              <a:buFont typeface="Noto Sans Symbols"/>
              <a:buNone/>
            </a:pPr>
            <a:endParaRPr sz="1800" b="1" dirty="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800"/>
              <a:buFont typeface="Noto Sans Symbols"/>
              <a:buChar char="✔"/>
            </a:pPr>
            <a:r>
              <a:rPr lang="en-US" sz="1800" b="1" dirty="0" err="1">
                <a:solidFill>
                  <a:schemeClr val="dk1"/>
                </a:solidFill>
                <a:latin typeface="Arial"/>
                <a:ea typeface="Arial"/>
                <a:cs typeface="Arial"/>
                <a:sym typeface="Arial"/>
              </a:rPr>
              <a:t>Asigurarea</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unei</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nutriții</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adecvate</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și</a:t>
            </a:r>
            <a:r>
              <a:rPr lang="en-US" sz="1800" b="1" dirty="0">
                <a:solidFill>
                  <a:schemeClr val="dk1"/>
                </a:solidFill>
                <a:latin typeface="Arial"/>
                <a:ea typeface="Arial"/>
                <a:cs typeface="Arial"/>
                <a:sym typeface="Arial"/>
              </a:rPr>
              <a:t> a </a:t>
            </a:r>
            <a:r>
              <a:rPr lang="en-US" sz="1800" b="1" dirty="0" err="1">
                <a:solidFill>
                  <a:schemeClr val="dk1"/>
                </a:solidFill>
                <a:latin typeface="Arial"/>
                <a:ea typeface="Arial"/>
                <a:cs typeface="Arial"/>
                <a:sym typeface="Arial"/>
              </a:rPr>
              <a:t>unui</a:t>
            </a:r>
            <a:r>
              <a:rPr lang="en-US" sz="1800" b="1" dirty="0">
                <a:solidFill>
                  <a:schemeClr val="dk1"/>
                </a:solidFill>
                <a:latin typeface="Arial"/>
                <a:ea typeface="Arial"/>
                <a:cs typeface="Arial"/>
                <a:sym typeface="Arial"/>
              </a:rPr>
              <a:t> program </a:t>
            </a:r>
            <a:r>
              <a:rPr lang="en-US" sz="1800" b="1" dirty="0" err="1">
                <a:solidFill>
                  <a:schemeClr val="dk1"/>
                </a:solidFill>
                <a:latin typeface="Arial"/>
                <a:ea typeface="Arial"/>
                <a:cs typeface="Arial"/>
                <a:sym typeface="Arial"/>
              </a:rPr>
              <a:t>adaptat</a:t>
            </a:r>
            <a:r>
              <a:rPr lang="en-US" sz="1800" b="1" dirty="0">
                <a:solidFill>
                  <a:schemeClr val="dk1"/>
                </a:solidFill>
                <a:latin typeface="Arial"/>
                <a:ea typeface="Arial"/>
                <a:cs typeface="Arial"/>
                <a:sym typeface="Arial"/>
              </a:rPr>
              <a:t> de </a:t>
            </a:r>
            <a:r>
              <a:rPr lang="en-US" sz="1800" b="1" dirty="0" err="1">
                <a:solidFill>
                  <a:schemeClr val="dk1"/>
                </a:solidFill>
                <a:latin typeface="Arial"/>
                <a:ea typeface="Arial"/>
                <a:cs typeface="Arial"/>
                <a:sym typeface="Arial"/>
              </a:rPr>
              <a:t>exerciții</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fizice</a:t>
            </a:r>
            <a:endParaRPr sz="1800" b="1" dirty="0">
              <a:solidFill>
                <a:schemeClr val="dk1"/>
              </a:solidFill>
              <a:latin typeface="Arial"/>
              <a:ea typeface="Arial"/>
              <a:cs typeface="Arial"/>
              <a:sym typeface="Arial"/>
            </a:endParaRPr>
          </a:p>
          <a:p>
            <a:pPr marL="285750" marR="0" lvl="0" indent="-171450" algn="l" rtl="0">
              <a:spcBef>
                <a:spcPts val="0"/>
              </a:spcBef>
              <a:spcAft>
                <a:spcPts val="0"/>
              </a:spcAft>
              <a:buClr>
                <a:schemeClr val="dk1"/>
              </a:buClr>
              <a:buSzPts val="1800"/>
              <a:buFont typeface="Noto Sans Symbols"/>
              <a:buNone/>
            </a:pPr>
            <a:endParaRPr sz="1800" b="1" dirty="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800"/>
              <a:buFont typeface="Noto Sans Symbols"/>
              <a:buChar char="✔"/>
            </a:pPr>
            <a:r>
              <a:rPr lang="en-US" sz="1800" b="1" dirty="0" err="1">
                <a:solidFill>
                  <a:schemeClr val="dk1"/>
                </a:solidFill>
                <a:latin typeface="Arial"/>
                <a:ea typeface="Arial"/>
                <a:cs typeface="Arial"/>
                <a:sym typeface="Arial"/>
              </a:rPr>
              <a:t>Oferirea</a:t>
            </a:r>
            <a:r>
              <a:rPr lang="en-US" sz="1800" b="1" dirty="0">
                <a:solidFill>
                  <a:schemeClr val="dk1"/>
                </a:solidFill>
                <a:latin typeface="Arial"/>
                <a:ea typeface="Arial"/>
                <a:cs typeface="Arial"/>
                <a:sym typeface="Arial"/>
              </a:rPr>
              <a:t> de </a:t>
            </a:r>
            <a:r>
              <a:rPr lang="en-US" sz="1800" b="1" dirty="0" err="1">
                <a:solidFill>
                  <a:schemeClr val="dk1"/>
                </a:solidFill>
                <a:latin typeface="Arial"/>
                <a:ea typeface="Arial"/>
                <a:cs typeface="Arial"/>
                <a:sym typeface="Arial"/>
              </a:rPr>
              <a:t>sprijin</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emoțional</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și</a:t>
            </a:r>
            <a:r>
              <a:rPr lang="en-US" sz="1800" b="1" dirty="0">
                <a:solidFill>
                  <a:schemeClr val="dk1"/>
                </a:solidFill>
                <a:latin typeface="Arial"/>
                <a:ea typeface="Arial"/>
                <a:cs typeface="Arial"/>
                <a:sym typeface="Arial"/>
              </a:rPr>
              <a:t> social </a:t>
            </a:r>
            <a:endParaRPr dirty="0"/>
          </a:p>
          <a:p>
            <a:pPr marL="0" marR="0" lvl="0" indent="0" algn="l" rtl="0">
              <a:spcBef>
                <a:spcPts val="0"/>
              </a:spcBef>
              <a:spcAft>
                <a:spcPts val="0"/>
              </a:spcAft>
              <a:buNone/>
            </a:pPr>
            <a:r>
              <a:rPr lang="en-US" sz="1800" b="1" dirty="0">
                <a:solidFill>
                  <a:schemeClr val="dk1"/>
                </a:solidFill>
                <a:latin typeface="Arial"/>
                <a:ea typeface="Arial"/>
                <a:cs typeface="Arial"/>
                <a:sym typeface="Arial"/>
              </a:rPr>
              <a:t> </a:t>
            </a:r>
            <a:endParaRPr sz="1800" dirty="0">
              <a:solidFill>
                <a:srgbClr val="000000"/>
              </a:solidFill>
              <a:latin typeface="Arial"/>
              <a:ea typeface="Arial"/>
              <a:cs typeface="Arial"/>
              <a:sym typeface="Arial"/>
            </a:endParaRPr>
          </a:p>
        </p:txBody>
      </p:sp>
      <p:pic>
        <p:nvPicPr>
          <p:cNvPr id="192" name="Google Shape;192;p4"/>
          <p:cNvPicPr preferRelativeResize="0"/>
          <p:nvPr/>
        </p:nvPicPr>
        <p:blipFill rotWithShape="1">
          <a:blip r:embed="rId3">
            <a:alphaModFix/>
          </a:blip>
          <a:srcRect/>
          <a:stretch/>
        </p:blipFill>
        <p:spPr>
          <a:xfrm>
            <a:off x="4828032" y="4899827"/>
            <a:ext cx="2808732" cy="1872488"/>
          </a:xfrm>
          <a:prstGeom prst="rect">
            <a:avLst/>
          </a:prstGeom>
          <a:noFill/>
          <a:ln>
            <a:noFill/>
          </a:ln>
        </p:spPr>
      </p:pic>
      <p:sp>
        <p:nvSpPr>
          <p:cNvPr id="193" name="Google Shape;193;p4"/>
          <p:cNvSpPr/>
          <p:nvPr/>
        </p:nvSpPr>
        <p:spPr>
          <a:xfrm>
            <a:off x="1139558" y="1671783"/>
            <a:ext cx="749700" cy="576000"/>
          </a:xfrm>
          <a:prstGeom prst="stripedRightArrow">
            <a:avLst>
              <a:gd name="adj1" fmla="val 50000"/>
              <a:gd name="adj2" fmla="val 50000"/>
            </a:avLst>
          </a:prstGeom>
          <a:solidFill>
            <a:schemeClr val="accent1"/>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91">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91">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9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5"/>
          <p:cNvSpPr txBox="1"/>
          <p:nvPr/>
        </p:nvSpPr>
        <p:spPr>
          <a:xfrm>
            <a:off x="897865" y="1828815"/>
            <a:ext cx="9261857" cy="701730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dirty="0">
              <a:solidFill>
                <a:srgbClr val="000000"/>
              </a:solidFill>
              <a:latin typeface="Arial"/>
              <a:ea typeface="Arial"/>
              <a:cs typeface="Arial"/>
              <a:sym typeface="Arial"/>
            </a:endParaRPr>
          </a:p>
          <a:p>
            <a:pPr marL="0" marR="0" lvl="0" indent="0" algn="l" rtl="0">
              <a:spcBef>
                <a:spcPts val="0"/>
              </a:spcBef>
              <a:spcAft>
                <a:spcPts val="0"/>
              </a:spcAft>
              <a:buNone/>
            </a:pPr>
            <a:r>
              <a:rPr lang="en-US" sz="1800" b="1" dirty="0" err="1">
                <a:solidFill>
                  <a:schemeClr val="dk1"/>
                </a:solidFill>
                <a:latin typeface="Arial"/>
                <a:ea typeface="Arial"/>
                <a:cs typeface="Arial"/>
                <a:sym typeface="Arial"/>
              </a:rPr>
              <a:t>Dezvoltarea</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cognitivă</a:t>
            </a:r>
            <a:r>
              <a:rPr lang="en-US" sz="1800" b="1" dirty="0">
                <a:solidFill>
                  <a:schemeClr val="dk1"/>
                </a:solidFill>
                <a:latin typeface="Arial"/>
                <a:ea typeface="Arial"/>
                <a:cs typeface="Arial"/>
                <a:sym typeface="Arial"/>
              </a:rPr>
              <a:t> la </a:t>
            </a:r>
            <a:r>
              <a:rPr lang="en-US" sz="1800" b="1" dirty="0" err="1">
                <a:solidFill>
                  <a:schemeClr val="dk1"/>
                </a:solidFill>
                <a:latin typeface="Arial"/>
                <a:ea typeface="Arial"/>
                <a:cs typeface="Arial"/>
                <a:sym typeface="Arial"/>
              </a:rPr>
              <a:t>vârstnici</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este</a:t>
            </a:r>
            <a:r>
              <a:rPr lang="en-US" sz="1800" b="1" dirty="0">
                <a:solidFill>
                  <a:schemeClr val="dk1"/>
                </a:solidFill>
                <a:latin typeface="Arial"/>
                <a:ea typeface="Arial"/>
                <a:cs typeface="Arial"/>
                <a:sym typeface="Arial"/>
              </a:rPr>
              <a:t> un aspect care se </a:t>
            </a:r>
            <a:r>
              <a:rPr lang="en-US" sz="1800" b="1" dirty="0" err="1">
                <a:solidFill>
                  <a:schemeClr val="dk1"/>
                </a:solidFill>
                <a:latin typeface="Arial"/>
                <a:ea typeface="Arial"/>
                <a:cs typeface="Arial"/>
                <a:sym typeface="Arial"/>
              </a:rPr>
              <a:t>referă</a:t>
            </a:r>
            <a:r>
              <a:rPr lang="en-US" sz="1800" b="1" dirty="0">
                <a:solidFill>
                  <a:schemeClr val="dk1"/>
                </a:solidFill>
                <a:latin typeface="Arial"/>
                <a:ea typeface="Arial"/>
                <a:cs typeface="Arial"/>
                <a:sym typeface="Arial"/>
              </a:rPr>
              <a:t> la </a:t>
            </a:r>
            <a:r>
              <a:rPr lang="en-US" sz="1800" b="1" dirty="0" err="1">
                <a:solidFill>
                  <a:schemeClr val="dk1"/>
                </a:solidFill>
                <a:latin typeface="Arial"/>
                <a:ea typeface="Arial"/>
                <a:cs typeface="Arial"/>
                <a:sym typeface="Arial"/>
              </a:rPr>
              <a:t>schimbările</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și</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transformărilor</a:t>
            </a:r>
            <a:r>
              <a:rPr lang="en-US" sz="1800" b="1" dirty="0">
                <a:solidFill>
                  <a:schemeClr val="dk1"/>
                </a:solidFill>
                <a:latin typeface="Arial"/>
                <a:ea typeface="Arial"/>
                <a:cs typeface="Arial"/>
                <a:sym typeface="Arial"/>
              </a:rPr>
              <a:t> cognitive care </a:t>
            </a:r>
            <a:r>
              <a:rPr lang="en-US" sz="1800" b="1" dirty="0" err="1">
                <a:solidFill>
                  <a:schemeClr val="dk1"/>
                </a:solidFill>
                <a:latin typeface="Arial"/>
                <a:ea typeface="Arial"/>
                <a:cs typeface="Arial"/>
                <a:sym typeface="Arial"/>
              </a:rPr>
              <a:t>apar</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odată</a:t>
            </a:r>
            <a:r>
              <a:rPr lang="en-US" sz="1800" b="1" dirty="0">
                <a:solidFill>
                  <a:schemeClr val="dk1"/>
                </a:solidFill>
                <a:latin typeface="Arial"/>
                <a:ea typeface="Arial"/>
                <a:cs typeface="Arial"/>
                <a:sym typeface="Arial"/>
              </a:rPr>
              <a:t> cu </a:t>
            </a:r>
            <a:r>
              <a:rPr lang="en-US" sz="1800" b="1" dirty="0" err="1">
                <a:solidFill>
                  <a:schemeClr val="dk1"/>
                </a:solidFill>
                <a:latin typeface="Arial"/>
                <a:ea typeface="Arial"/>
                <a:cs typeface="Arial"/>
                <a:sym typeface="Arial"/>
              </a:rPr>
              <a:t>îmbătrânirea</a:t>
            </a:r>
            <a:r>
              <a:rPr lang="en-US" sz="1800" b="1" dirty="0">
                <a:solidFill>
                  <a:schemeClr val="dk1"/>
                </a:solidFill>
                <a:latin typeface="Arial"/>
                <a:ea typeface="Arial"/>
                <a:cs typeface="Arial"/>
                <a:sym typeface="Arial"/>
              </a:rPr>
              <a:t>. </a:t>
            </a:r>
            <a:endParaRPr sz="1800" b="1" dirty="0">
              <a:solidFill>
                <a:schemeClr val="dk1"/>
              </a:solidFill>
              <a:latin typeface="Arial"/>
              <a:ea typeface="Arial"/>
              <a:cs typeface="Arial"/>
              <a:sym typeface="Arial"/>
            </a:endParaRPr>
          </a:p>
          <a:p>
            <a:pPr marL="0" marR="0" lvl="0" indent="0" algn="l" rtl="0">
              <a:spcBef>
                <a:spcPts val="0"/>
              </a:spcBef>
              <a:spcAft>
                <a:spcPts val="0"/>
              </a:spcAft>
              <a:buNone/>
            </a:pPr>
            <a:endParaRPr sz="1800" b="1" dirty="0">
              <a:solidFill>
                <a:schemeClr val="dk1"/>
              </a:solidFill>
              <a:latin typeface="Arial"/>
              <a:ea typeface="Arial"/>
              <a:cs typeface="Arial"/>
              <a:sym typeface="Arial"/>
            </a:endParaRPr>
          </a:p>
          <a:p>
            <a:pPr marL="0" marR="0" lvl="0" indent="0" algn="l" rtl="0">
              <a:spcBef>
                <a:spcPts val="0"/>
              </a:spcBef>
              <a:spcAft>
                <a:spcPts val="0"/>
              </a:spcAft>
              <a:buNone/>
            </a:pPr>
            <a:r>
              <a:rPr lang="en-US" sz="1800" b="1" dirty="0" err="1">
                <a:solidFill>
                  <a:schemeClr val="dk1"/>
                </a:solidFill>
                <a:latin typeface="Arial"/>
                <a:ea typeface="Arial"/>
                <a:cs typeface="Arial"/>
                <a:sym typeface="Arial"/>
              </a:rPr>
              <a:t>Unele</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dintre</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principalele</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probleme</a:t>
            </a:r>
            <a:r>
              <a:rPr lang="en-US" sz="1800" b="1" dirty="0">
                <a:solidFill>
                  <a:schemeClr val="dk1"/>
                </a:solidFill>
                <a:latin typeface="Arial"/>
                <a:ea typeface="Arial"/>
                <a:cs typeface="Arial"/>
                <a:sym typeface="Arial"/>
              </a:rPr>
              <a:t> cu care se pot </a:t>
            </a:r>
            <a:r>
              <a:rPr lang="en-US" sz="1800" b="1" dirty="0" err="1">
                <a:solidFill>
                  <a:schemeClr val="dk1"/>
                </a:solidFill>
                <a:latin typeface="Arial"/>
                <a:ea typeface="Arial"/>
                <a:cs typeface="Arial"/>
                <a:sym typeface="Arial"/>
              </a:rPr>
              <a:t>confrunta</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persoanele</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în</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vârstă</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în</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ceea</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ce</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privește</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dezvoltarea</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cognitivă</a:t>
            </a:r>
            <a:r>
              <a:rPr lang="en-US" sz="1800" b="1" dirty="0">
                <a:solidFill>
                  <a:schemeClr val="dk1"/>
                </a:solidFill>
                <a:latin typeface="Arial"/>
                <a:ea typeface="Arial"/>
                <a:cs typeface="Arial"/>
                <a:sym typeface="Arial"/>
              </a:rPr>
              <a:t> pot fi:</a:t>
            </a:r>
            <a:endParaRPr sz="1800" b="1" dirty="0">
              <a:solidFill>
                <a:schemeClr val="dk1"/>
              </a:solidFill>
              <a:latin typeface="Arial"/>
              <a:ea typeface="Arial"/>
              <a:cs typeface="Arial"/>
              <a:sym typeface="Arial"/>
            </a:endParaRPr>
          </a:p>
          <a:p>
            <a:pPr marL="0" marR="0" lvl="0" indent="0" algn="l" rtl="0">
              <a:spcBef>
                <a:spcPts val="0"/>
              </a:spcBef>
              <a:spcAft>
                <a:spcPts val="0"/>
              </a:spcAft>
              <a:buNone/>
            </a:pPr>
            <a:endParaRPr sz="1800" b="1" dirty="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800"/>
              <a:buFont typeface="Noto Sans Symbols"/>
              <a:buChar char="✔"/>
            </a:pPr>
            <a:r>
              <a:rPr lang="en-US" sz="1800" b="1" dirty="0">
                <a:solidFill>
                  <a:schemeClr val="dk1"/>
                </a:solidFill>
                <a:latin typeface="Arial"/>
                <a:ea typeface="Arial"/>
                <a:cs typeface="Arial"/>
                <a:sym typeface="Arial"/>
              </a:rPr>
              <a:t>Memoria</a:t>
            </a:r>
            <a:endParaRPr sz="1800" b="1" dirty="0">
              <a:solidFill>
                <a:schemeClr val="dk1"/>
              </a:solidFill>
              <a:latin typeface="Arial"/>
              <a:ea typeface="Arial"/>
              <a:cs typeface="Arial"/>
              <a:sym typeface="Arial"/>
            </a:endParaRPr>
          </a:p>
          <a:p>
            <a:pPr marL="285750" marR="0" lvl="0" indent="-171450" algn="l" rtl="0">
              <a:spcBef>
                <a:spcPts val="0"/>
              </a:spcBef>
              <a:spcAft>
                <a:spcPts val="0"/>
              </a:spcAft>
              <a:buClr>
                <a:schemeClr val="dk1"/>
              </a:buClr>
              <a:buSzPts val="1800"/>
              <a:buFont typeface="Noto Sans Symbols"/>
              <a:buNone/>
            </a:pPr>
            <a:endParaRPr sz="1800" b="1" dirty="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800"/>
              <a:buFont typeface="Noto Sans Symbols"/>
              <a:buChar char="✔"/>
            </a:pPr>
            <a:r>
              <a:rPr lang="en-US" sz="1800" b="1" dirty="0" err="1">
                <a:solidFill>
                  <a:schemeClr val="dk1"/>
                </a:solidFill>
                <a:latin typeface="Arial"/>
                <a:ea typeface="Arial"/>
                <a:cs typeface="Arial"/>
                <a:sym typeface="Arial"/>
              </a:rPr>
              <a:t>Gândirea</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și</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rezolvarea</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problemelor</a:t>
            </a:r>
            <a:endParaRPr sz="1800" b="1" dirty="0">
              <a:solidFill>
                <a:schemeClr val="dk1"/>
              </a:solidFill>
              <a:latin typeface="Arial"/>
              <a:ea typeface="Arial"/>
              <a:cs typeface="Arial"/>
              <a:sym typeface="Arial"/>
            </a:endParaRPr>
          </a:p>
          <a:p>
            <a:pPr marL="285750" marR="0" lvl="0" indent="-171450" algn="l" rtl="0">
              <a:spcBef>
                <a:spcPts val="0"/>
              </a:spcBef>
              <a:spcAft>
                <a:spcPts val="0"/>
              </a:spcAft>
              <a:buClr>
                <a:schemeClr val="dk1"/>
              </a:buClr>
              <a:buSzPts val="1800"/>
              <a:buFont typeface="Noto Sans Symbols"/>
              <a:buNone/>
            </a:pPr>
            <a:endParaRPr sz="1800" b="1" dirty="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800"/>
              <a:buFont typeface="Noto Sans Symbols"/>
              <a:buChar char="✔"/>
            </a:pPr>
            <a:r>
              <a:rPr lang="en-US" sz="1800" b="1" dirty="0" err="1">
                <a:solidFill>
                  <a:schemeClr val="dk1"/>
                </a:solidFill>
                <a:latin typeface="Arial"/>
                <a:ea typeface="Arial"/>
                <a:cs typeface="Arial"/>
                <a:sym typeface="Arial"/>
              </a:rPr>
              <a:t>Flexibilitatea</a:t>
            </a:r>
            <a:r>
              <a:rPr lang="en-US" sz="1800" b="1" dirty="0">
                <a:solidFill>
                  <a:schemeClr val="dk1"/>
                </a:solidFill>
                <a:latin typeface="Arial"/>
                <a:ea typeface="Arial"/>
                <a:cs typeface="Arial"/>
                <a:sym typeface="Arial"/>
              </a:rPr>
              <a:t> cognitive</a:t>
            </a:r>
            <a:endParaRPr sz="1800" b="1" dirty="0">
              <a:solidFill>
                <a:schemeClr val="dk1"/>
              </a:solidFill>
              <a:latin typeface="Arial"/>
              <a:ea typeface="Arial"/>
              <a:cs typeface="Arial"/>
              <a:sym typeface="Arial"/>
            </a:endParaRPr>
          </a:p>
          <a:p>
            <a:pPr marL="285750" marR="0" lvl="0" indent="-171450" algn="l" rtl="0">
              <a:spcBef>
                <a:spcPts val="0"/>
              </a:spcBef>
              <a:spcAft>
                <a:spcPts val="0"/>
              </a:spcAft>
              <a:buClr>
                <a:schemeClr val="dk1"/>
              </a:buClr>
              <a:buSzPts val="1800"/>
              <a:buFont typeface="Noto Sans Symbols"/>
              <a:buNone/>
            </a:pPr>
            <a:endParaRPr sz="1800" b="1" dirty="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800"/>
              <a:buFont typeface="Noto Sans Symbols"/>
              <a:buChar char="✔"/>
            </a:pPr>
            <a:r>
              <a:rPr lang="en-US" sz="1800" b="1" dirty="0" err="1">
                <a:solidFill>
                  <a:schemeClr val="dk1"/>
                </a:solidFill>
                <a:latin typeface="Arial"/>
                <a:ea typeface="Arial"/>
                <a:cs typeface="Arial"/>
                <a:sym typeface="Arial"/>
              </a:rPr>
              <a:t>Atenția</a:t>
            </a:r>
            <a:endParaRPr sz="1800" dirty="0">
              <a:solidFill>
                <a:srgbClr val="000000"/>
              </a:solidFill>
              <a:latin typeface="Arial"/>
              <a:ea typeface="Arial"/>
              <a:cs typeface="Arial"/>
              <a:sym typeface="Arial"/>
            </a:endParaRPr>
          </a:p>
          <a:p>
            <a:pPr marL="0" marR="0" lvl="0" indent="0" algn="l" rtl="0">
              <a:spcBef>
                <a:spcPts val="0"/>
              </a:spcBef>
              <a:spcAft>
                <a:spcPts val="0"/>
              </a:spcAft>
              <a:buNone/>
            </a:pPr>
            <a:endParaRPr sz="1800" dirty="0">
              <a:solidFill>
                <a:srgbClr val="000000"/>
              </a:solidFill>
              <a:latin typeface="Arial"/>
              <a:ea typeface="Arial"/>
              <a:cs typeface="Arial"/>
              <a:sym typeface="Arial"/>
            </a:endParaRPr>
          </a:p>
          <a:p>
            <a:pPr marL="0" marR="0" lvl="0" indent="0" algn="l" rtl="0">
              <a:spcBef>
                <a:spcPts val="0"/>
              </a:spcBef>
              <a:spcAft>
                <a:spcPts val="0"/>
              </a:spcAft>
              <a:buNone/>
            </a:pPr>
            <a:endParaRPr sz="1800" dirty="0">
              <a:solidFill>
                <a:srgbClr val="000000"/>
              </a:solidFill>
              <a:latin typeface="Arial"/>
              <a:ea typeface="Arial"/>
              <a:cs typeface="Arial"/>
              <a:sym typeface="Arial"/>
            </a:endParaRPr>
          </a:p>
          <a:p>
            <a:pPr marL="0" marR="0" lvl="0" indent="0" algn="l" rtl="0">
              <a:spcBef>
                <a:spcPts val="0"/>
              </a:spcBef>
              <a:spcAft>
                <a:spcPts val="0"/>
              </a:spcAft>
              <a:buNone/>
            </a:pPr>
            <a:endParaRPr sz="1800" dirty="0">
              <a:solidFill>
                <a:srgbClr val="000000"/>
              </a:solidFill>
              <a:latin typeface="Arial"/>
              <a:ea typeface="Arial"/>
              <a:cs typeface="Arial"/>
              <a:sym typeface="Arial"/>
            </a:endParaRPr>
          </a:p>
          <a:p>
            <a:pPr marL="0" marR="0" lvl="0" indent="0" algn="l" rtl="0">
              <a:spcBef>
                <a:spcPts val="0"/>
              </a:spcBef>
              <a:spcAft>
                <a:spcPts val="0"/>
              </a:spcAft>
              <a:buNone/>
            </a:pPr>
            <a:endParaRPr sz="1800" dirty="0">
              <a:solidFill>
                <a:srgbClr val="000000"/>
              </a:solidFill>
              <a:latin typeface="Arial"/>
              <a:ea typeface="Arial"/>
              <a:cs typeface="Arial"/>
              <a:sym typeface="Arial"/>
            </a:endParaRPr>
          </a:p>
          <a:p>
            <a:pPr marL="0" marR="0" lvl="0" indent="0" algn="l" rtl="0">
              <a:spcBef>
                <a:spcPts val="0"/>
              </a:spcBef>
              <a:spcAft>
                <a:spcPts val="0"/>
              </a:spcAft>
              <a:buNone/>
            </a:pPr>
            <a:endParaRPr sz="1800" dirty="0">
              <a:solidFill>
                <a:srgbClr val="000000"/>
              </a:solidFill>
              <a:latin typeface="Arial"/>
              <a:ea typeface="Arial"/>
              <a:cs typeface="Arial"/>
              <a:sym typeface="Arial"/>
            </a:endParaRPr>
          </a:p>
          <a:p>
            <a:pPr marL="0" marR="0" lvl="0" indent="0" algn="l" rtl="0">
              <a:spcBef>
                <a:spcPts val="0"/>
              </a:spcBef>
              <a:spcAft>
                <a:spcPts val="0"/>
              </a:spcAft>
              <a:buNone/>
            </a:pPr>
            <a:endParaRPr sz="1800" dirty="0">
              <a:solidFill>
                <a:srgbClr val="000000"/>
              </a:solidFill>
              <a:latin typeface="Arial"/>
              <a:ea typeface="Arial"/>
              <a:cs typeface="Arial"/>
              <a:sym typeface="Arial"/>
            </a:endParaRPr>
          </a:p>
          <a:p>
            <a:pPr marL="0" marR="0" lvl="0" indent="0" algn="l" rtl="0">
              <a:spcBef>
                <a:spcPts val="0"/>
              </a:spcBef>
              <a:spcAft>
                <a:spcPts val="0"/>
              </a:spcAft>
              <a:buNone/>
            </a:pPr>
            <a:endParaRPr sz="1800" dirty="0">
              <a:solidFill>
                <a:srgbClr val="000000"/>
              </a:solidFill>
              <a:latin typeface="Arial"/>
              <a:ea typeface="Arial"/>
              <a:cs typeface="Arial"/>
              <a:sym typeface="Arial"/>
            </a:endParaRPr>
          </a:p>
          <a:p>
            <a:pPr marL="0" marR="0" lvl="0" indent="0" algn="l" rtl="0">
              <a:spcBef>
                <a:spcPts val="0"/>
              </a:spcBef>
              <a:spcAft>
                <a:spcPts val="0"/>
              </a:spcAft>
              <a:buNone/>
            </a:pPr>
            <a:endParaRPr sz="1800" dirty="0">
              <a:solidFill>
                <a:srgbClr val="000000"/>
              </a:solidFill>
              <a:latin typeface="Arial"/>
              <a:ea typeface="Arial"/>
              <a:cs typeface="Arial"/>
              <a:sym typeface="Arial"/>
            </a:endParaRPr>
          </a:p>
          <a:p>
            <a:pPr marL="0" marR="0" lvl="0" indent="0" algn="l" rtl="0">
              <a:spcBef>
                <a:spcPts val="0"/>
              </a:spcBef>
              <a:spcAft>
                <a:spcPts val="0"/>
              </a:spcAft>
              <a:buNone/>
            </a:pPr>
            <a:endParaRPr sz="1800" dirty="0">
              <a:solidFill>
                <a:srgbClr val="000000"/>
              </a:solidFill>
              <a:latin typeface="Arial"/>
              <a:ea typeface="Arial"/>
              <a:cs typeface="Arial"/>
              <a:sym typeface="Arial"/>
            </a:endParaRPr>
          </a:p>
          <a:p>
            <a:pPr marL="0" marR="0" lvl="0" indent="0" algn="l" rtl="0">
              <a:spcBef>
                <a:spcPts val="0"/>
              </a:spcBef>
              <a:spcAft>
                <a:spcPts val="0"/>
              </a:spcAft>
              <a:buNone/>
            </a:pPr>
            <a:endParaRPr sz="1800" dirty="0">
              <a:solidFill>
                <a:srgbClr val="000000"/>
              </a:solidFill>
              <a:latin typeface="Arial"/>
              <a:ea typeface="Arial"/>
              <a:cs typeface="Arial"/>
              <a:sym typeface="Arial"/>
            </a:endParaRPr>
          </a:p>
          <a:p>
            <a:pPr marL="0" marR="0" lvl="0" indent="0" algn="l" rtl="0">
              <a:spcBef>
                <a:spcPts val="0"/>
              </a:spcBef>
              <a:spcAft>
                <a:spcPts val="0"/>
              </a:spcAft>
              <a:buNone/>
            </a:pPr>
            <a:endParaRPr sz="1800" dirty="0">
              <a:solidFill>
                <a:srgbClr val="000000"/>
              </a:solidFill>
              <a:latin typeface="Arial"/>
              <a:ea typeface="Arial"/>
              <a:cs typeface="Arial"/>
              <a:sym typeface="Arial"/>
            </a:endParaRPr>
          </a:p>
        </p:txBody>
      </p:sp>
      <p:pic>
        <p:nvPicPr>
          <p:cNvPr id="200" name="Google Shape;200;p5"/>
          <p:cNvPicPr preferRelativeResize="0"/>
          <p:nvPr/>
        </p:nvPicPr>
        <p:blipFill rotWithShape="1">
          <a:blip r:embed="rId3">
            <a:alphaModFix/>
          </a:blip>
          <a:srcRect/>
          <a:stretch/>
        </p:blipFill>
        <p:spPr>
          <a:xfrm>
            <a:off x="5266944" y="4648200"/>
            <a:ext cx="2209800" cy="22098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6"/>
          <p:cNvSpPr txBox="1"/>
          <p:nvPr/>
        </p:nvSpPr>
        <p:spPr>
          <a:xfrm>
            <a:off x="870433" y="1801383"/>
            <a:ext cx="9261857" cy="59093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chemeClr val="dk1"/>
                </a:solidFill>
                <a:latin typeface="Arial"/>
                <a:ea typeface="Arial"/>
                <a:cs typeface="Arial"/>
                <a:sym typeface="Arial"/>
              </a:rPr>
              <a:t> </a:t>
            </a:r>
            <a:endParaRPr dirty="0"/>
          </a:p>
          <a:p>
            <a:pPr marL="0" marR="0" lvl="0" indent="0" algn="l" rtl="0">
              <a:spcBef>
                <a:spcPts val="0"/>
              </a:spcBef>
              <a:spcAft>
                <a:spcPts val="0"/>
              </a:spcAft>
              <a:buNone/>
            </a:pPr>
            <a:endParaRPr sz="1800" b="1" dirty="0">
              <a:solidFill>
                <a:schemeClr val="dk1"/>
              </a:solidFill>
              <a:latin typeface="Arial"/>
              <a:ea typeface="Arial"/>
              <a:cs typeface="Arial"/>
              <a:sym typeface="Arial"/>
            </a:endParaRPr>
          </a:p>
          <a:p>
            <a:pPr marL="0" marR="0" lvl="0" indent="0" algn="l" rtl="0">
              <a:spcBef>
                <a:spcPts val="0"/>
              </a:spcBef>
              <a:spcAft>
                <a:spcPts val="0"/>
              </a:spcAft>
              <a:buNone/>
            </a:pPr>
            <a:r>
              <a:rPr lang="en-US" sz="1800" b="1" dirty="0" err="1">
                <a:solidFill>
                  <a:schemeClr val="dk1"/>
                </a:solidFill>
                <a:latin typeface="Arial"/>
                <a:ea typeface="Arial"/>
                <a:cs typeface="Arial"/>
                <a:sym typeface="Arial"/>
              </a:rPr>
              <a:t>Aplicații</a:t>
            </a:r>
            <a:r>
              <a:rPr lang="en-US" sz="1800" b="1" dirty="0">
                <a:solidFill>
                  <a:schemeClr val="dk1"/>
                </a:solidFill>
                <a:latin typeface="Arial"/>
                <a:ea typeface="Arial"/>
                <a:cs typeface="Arial"/>
                <a:sym typeface="Arial"/>
              </a:rPr>
              <a:t> practice </a:t>
            </a:r>
            <a:r>
              <a:rPr lang="en-US" sz="1800" b="1" dirty="0" err="1">
                <a:solidFill>
                  <a:schemeClr val="dk1"/>
                </a:solidFill>
                <a:latin typeface="Arial"/>
                <a:ea typeface="Arial"/>
                <a:cs typeface="Arial"/>
                <a:sym typeface="Arial"/>
              </a:rPr>
              <a:t>în</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dezvoltarea</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cognitivă</a:t>
            </a:r>
            <a:r>
              <a:rPr lang="en-US" sz="1800" b="1" dirty="0">
                <a:solidFill>
                  <a:schemeClr val="dk1"/>
                </a:solidFill>
                <a:latin typeface="Arial"/>
                <a:ea typeface="Arial"/>
                <a:cs typeface="Arial"/>
                <a:sym typeface="Arial"/>
              </a:rPr>
              <a:t>:</a:t>
            </a:r>
            <a:endParaRPr dirty="0"/>
          </a:p>
          <a:p>
            <a:pPr marL="0" marR="0" lvl="0" indent="0" algn="l" rtl="0">
              <a:spcBef>
                <a:spcPts val="0"/>
              </a:spcBef>
              <a:spcAft>
                <a:spcPts val="0"/>
              </a:spcAft>
              <a:buNone/>
            </a:pPr>
            <a:endParaRPr sz="1800" b="1" dirty="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800"/>
              <a:buFont typeface="Noto Sans Symbols"/>
              <a:buChar char="✔"/>
            </a:pPr>
            <a:r>
              <a:rPr lang="en-US" sz="1800" b="1" dirty="0" err="1">
                <a:solidFill>
                  <a:schemeClr val="dk1"/>
                </a:solidFill>
                <a:latin typeface="Arial"/>
                <a:ea typeface="Arial"/>
                <a:cs typeface="Arial"/>
                <a:sym typeface="Arial"/>
              </a:rPr>
              <a:t>Crearea</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unui</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mediu</a:t>
            </a:r>
            <a:r>
              <a:rPr lang="en-US" sz="1800" b="1" dirty="0">
                <a:solidFill>
                  <a:schemeClr val="dk1"/>
                </a:solidFill>
                <a:latin typeface="Arial"/>
                <a:ea typeface="Arial"/>
                <a:cs typeface="Arial"/>
                <a:sym typeface="Arial"/>
              </a:rPr>
              <a:t> familiar </a:t>
            </a:r>
            <a:r>
              <a:rPr lang="en-US" sz="1800" b="1" dirty="0" err="1">
                <a:solidFill>
                  <a:schemeClr val="dk1"/>
                </a:solidFill>
                <a:latin typeface="Arial"/>
                <a:ea typeface="Arial"/>
                <a:cs typeface="Arial"/>
                <a:sym typeface="Arial"/>
              </a:rPr>
              <a:t>și</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structurat</a:t>
            </a:r>
            <a:r>
              <a:rPr lang="en-US" sz="1800" b="1" dirty="0">
                <a:solidFill>
                  <a:schemeClr val="dk1"/>
                </a:solidFill>
                <a:latin typeface="Arial"/>
                <a:ea typeface="Arial"/>
                <a:cs typeface="Arial"/>
                <a:sym typeface="Arial"/>
              </a:rPr>
              <a:t> </a:t>
            </a:r>
            <a:endParaRPr sz="1800" b="1" dirty="0">
              <a:solidFill>
                <a:schemeClr val="dk1"/>
              </a:solidFill>
              <a:latin typeface="Arial"/>
              <a:ea typeface="Arial"/>
              <a:cs typeface="Arial"/>
              <a:sym typeface="Arial"/>
            </a:endParaRPr>
          </a:p>
          <a:p>
            <a:pPr marL="285750" marR="0" lvl="0" indent="-171450" algn="l" rtl="0">
              <a:spcBef>
                <a:spcPts val="0"/>
              </a:spcBef>
              <a:spcAft>
                <a:spcPts val="0"/>
              </a:spcAft>
              <a:buClr>
                <a:schemeClr val="dk1"/>
              </a:buClr>
              <a:buSzPts val="1800"/>
              <a:buFont typeface="Noto Sans Symbols"/>
              <a:buNone/>
            </a:pPr>
            <a:endParaRPr sz="1800" b="1" dirty="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800"/>
              <a:buFont typeface="Noto Sans Symbols"/>
              <a:buChar char="✔"/>
            </a:pPr>
            <a:r>
              <a:rPr lang="en-US" sz="1800" b="1" dirty="0" err="1">
                <a:solidFill>
                  <a:schemeClr val="dk1"/>
                </a:solidFill>
                <a:latin typeface="Arial"/>
                <a:ea typeface="Arial"/>
                <a:cs typeface="Arial"/>
                <a:sym typeface="Arial"/>
              </a:rPr>
              <a:t>Comunicare</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clară</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și</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adaptată</a:t>
            </a:r>
            <a:r>
              <a:rPr lang="en-US" sz="1800" b="1" dirty="0">
                <a:solidFill>
                  <a:schemeClr val="dk1"/>
                </a:solidFill>
                <a:latin typeface="Arial"/>
                <a:ea typeface="Arial"/>
                <a:cs typeface="Arial"/>
                <a:sym typeface="Arial"/>
              </a:rPr>
              <a:t> </a:t>
            </a:r>
            <a:endParaRPr sz="1800" b="1" dirty="0">
              <a:solidFill>
                <a:schemeClr val="dk1"/>
              </a:solidFill>
              <a:latin typeface="Arial"/>
              <a:ea typeface="Arial"/>
              <a:cs typeface="Arial"/>
              <a:sym typeface="Arial"/>
            </a:endParaRPr>
          </a:p>
          <a:p>
            <a:pPr marL="285750" marR="0" lvl="0" indent="-171450" algn="l" rtl="0">
              <a:spcBef>
                <a:spcPts val="0"/>
              </a:spcBef>
              <a:spcAft>
                <a:spcPts val="0"/>
              </a:spcAft>
              <a:buClr>
                <a:schemeClr val="dk1"/>
              </a:buClr>
              <a:buSzPts val="1800"/>
              <a:buFont typeface="Noto Sans Symbols"/>
              <a:buNone/>
            </a:pPr>
            <a:endParaRPr sz="1800" b="1" dirty="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800"/>
              <a:buFont typeface="Noto Sans Symbols"/>
              <a:buChar char="✔"/>
            </a:pPr>
            <a:r>
              <a:rPr lang="en-US" sz="1800" b="1" dirty="0" err="1">
                <a:solidFill>
                  <a:schemeClr val="dk1"/>
                </a:solidFill>
                <a:latin typeface="Arial"/>
                <a:ea typeface="Arial"/>
                <a:cs typeface="Arial"/>
                <a:sym typeface="Arial"/>
              </a:rPr>
              <a:t>Stimulare</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cognitivă</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și</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activități</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adecvate</a:t>
            </a:r>
            <a:endParaRPr sz="1800" b="1" dirty="0">
              <a:solidFill>
                <a:schemeClr val="dk1"/>
              </a:solidFill>
              <a:latin typeface="Arial"/>
              <a:ea typeface="Arial"/>
              <a:cs typeface="Arial"/>
              <a:sym typeface="Arial"/>
            </a:endParaRPr>
          </a:p>
          <a:p>
            <a:pPr marL="285750" marR="0" lvl="0" indent="-171450" algn="l" rtl="0">
              <a:spcBef>
                <a:spcPts val="0"/>
              </a:spcBef>
              <a:spcAft>
                <a:spcPts val="0"/>
              </a:spcAft>
              <a:buClr>
                <a:schemeClr val="dk1"/>
              </a:buClr>
              <a:buSzPts val="1800"/>
              <a:buFont typeface="Noto Sans Symbols"/>
              <a:buNone/>
            </a:pPr>
            <a:endParaRPr sz="1800" b="1" dirty="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800"/>
              <a:buFont typeface="Noto Sans Symbols"/>
              <a:buChar char="✔"/>
            </a:pPr>
            <a:r>
              <a:rPr lang="en-US" sz="1800" b="1" dirty="0" err="1">
                <a:solidFill>
                  <a:schemeClr val="dk1"/>
                </a:solidFill>
                <a:latin typeface="Arial"/>
                <a:ea typeface="Arial"/>
                <a:cs typeface="Arial"/>
                <a:sym typeface="Arial"/>
              </a:rPr>
              <a:t>Sprijin</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emoțional</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și</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asistență</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socială</a:t>
            </a:r>
            <a:r>
              <a:rPr lang="en-US" sz="1800" b="1" dirty="0">
                <a:solidFill>
                  <a:schemeClr val="dk1"/>
                </a:solidFill>
                <a:latin typeface="Arial"/>
                <a:ea typeface="Arial"/>
                <a:cs typeface="Arial"/>
                <a:sym typeface="Arial"/>
              </a:rPr>
              <a:t> </a:t>
            </a:r>
            <a:endParaRPr sz="1800" dirty="0">
              <a:solidFill>
                <a:srgbClr val="000000"/>
              </a:solidFill>
              <a:latin typeface="Arial"/>
              <a:ea typeface="Arial"/>
              <a:cs typeface="Arial"/>
              <a:sym typeface="Arial"/>
            </a:endParaRPr>
          </a:p>
          <a:p>
            <a:pPr marL="0" marR="0" lvl="0" indent="0" algn="l" rtl="0">
              <a:spcBef>
                <a:spcPts val="0"/>
              </a:spcBef>
              <a:spcAft>
                <a:spcPts val="0"/>
              </a:spcAft>
              <a:buNone/>
            </a:pPr>
            <a:endParaRPr sz="1800" dirty="0">
              <a:solidFill>
                <a:srgbClr val="000000"/>
              </a:solidFill>
              <a:latin typeface="Arial"/>
              <a:ea typeface="Arial"/>
              <a:cs typeface="Arial"/>
              <a:sym typeface="Arial"/>
            </a:endParaRPr>
          </a:p>
          <a:p>
            <a:pPr marL="0" marR="0" lvl="0" indent="0" algn="l" rtl="0">
              <a:spcBef>
                <a:spcPts val="0"/>
              </a:spcBef>
              <a:spcAft>
                <a:spcPts val="0"/>
              </a:spcAft>
              <a:buNone/>
            </a:pPr>
            <a:endParaRPr sz="1800" dirty="0">
              <a:solidFill>
                <a:srgbClr val="000000"/>
              </a:solidFill>
              <a:latin typeface="Arial"/>
              <a:ea typeface="Arial"/>
              <a:cs typeface="Arial"/>
              <a:sym typeface="Arial"/>
            </a:endParaRPr>
          </a:p>
          <a:p>
            <a:pPr marL="0" marR="0" lvl="0" indent="0" algn="l" rtl="0">
              <a:spcBef>
                <a:spcPts val="0"/>
              </a:spcBef>
              <a:spcAft>
                <a:spcPts val="0"/>
              </a:spcAft>
              <a:buNone/>
            </a:pPr>
            <a:endParaRPr sz="1800" dirty="0">
              <a:solidFill>
                <a:srgbClr val="000000"/>
              </a:solidFill>
              <a:latin typeface="Arial"/>
              <a:ea typeface="Arial"/>
              <a:cs typeface="Arial"/>
              <a:sym typeface="Arial"/>
            </a:endParaRPr>
          </a:p>
          <a:p>
            <a:pPr marL="0" marR="0" lvl="0" indent="0" algn="l" rtl="0">
              <a:spcBef>
                <a:spcPts val="0"/>
              </a:spcBef>
              <a:spcAft>
                <a:spcPts val="0"/>
              </a:spcAft>
              <a:buNone/>
            </a:pPr>
            <a:endParaRPr sz="1800" dirty="0">
              <a:solidFill>
                <a:srgbClr val="000000"/>
              </a:solidFill>
              <a:latin typeface="Arial"/>
              <a:ea typeface="Arial"/>
              <a:cs typeface="Arial"/>
              <a:sym typeface="Arial"/>
            </a:endParaRPr>
          </a:p>
          <a:p>
            <a:pPr marL="0" marR="0" lvl="0" indent="0" algn="l" rtl="0">
              <a:spcBef>
                <a:spcPts val="0"/>
              </a:spcBef>
              <a:spcAft>
                <a:spcPts val="0"/>
              </a:spcAft>
              <a:buNone/>
            </a:pPr>
            <a:endParaRPr sz="1800" dirty="0">
              <a:solidFill>
                <a:srgbClr val="000000"/>
              </a:solidFill>
              <a:latin typeface="Arial"/>
              <a:ea typeface="Arial"/>
              <a:cs typeface="Arial"/>
              <a:sym typeface="Arial"/>
            </a:endParaRPr>
          </a:p>
          <a:p>
            <a:pPr marL="0" marR="0" lvl="0" indent="0" algn="l" rtl="0">
              <a:spcBef>
                <a:spcPts val="0"/>
              </a:spcBef>
              <a:spcAft>
                <a:spcPts val="0"/>
              </a:spcAft>
              <a:buNone/>
            </a:pPr>
            <a:endParaRPr sz="1800" dirty="0">
              <a:solidFill>
                <a:srgbClr val="000000"/>
              </a:solidFill>
              <a:latin typeface="Arial"/>
              <a:ea typeface="Arial"/>
              <a:cs typeface="Arial"/>
              <a:sym typeface="Arial"/>
            </a:endParaRPr>
          </a:p>
          <a:p>
            <a:pPr marL="0" marR="0" lvl="0" indent="0" algn="l" rtl="0">
              <a:spcBef>
                <a:spcPts val="0"/>
              </a:spcBef>
              <a:spcAft>
                <a:spcPts val="0"/>
              </a:spcAft>
              <a:buNone/>
            </a:pPr>
            <a:endParaRPr sz="1800" dirty="0">
              <a:solidFill>
                <a:srgbClr val="000000"/>
              </a:solidFill>
              <a:latin typeface="Arial"/>
              <a:ea typeface="Arial"/>
              <a:cs typeface="Arial"/>
              <a:sym typeface="Arial"/>
            </a:endParaRPr>
          </a:p>
          <a:p>
            <a:pPr marL="0" marR="0" lvl="0" indent="0" algn="l" rtl="0">
              <a:spcBef>
                <a:spcPts val="0"/>
              </a:spcBef>
              <a:spcAft>
                <a:spcPts val="0"/>
              </a:spcAft>
              <a:buNone/>
            </a:pPr>
            <a:endParaRPr sz="1800" dirty="0">
              <a:solidFill>
                <a:srgbClr val="000000"/>
              </a:solidFill>
              <a:latin typeface="Arial"/>
              <a:ea typeface="Arial"/>
              <a:cs typeface="Arial"/>
              <a:sym typeface="Arial"/>
            </a:endParaRPr>
          </a:p>
          <a:p>
            <a:pPr marL="0" marR="0" lvl="0" indent="0" algn="l" rtl="0">
              <a:spcBef>
                <a:spcPts val="0"/>
              </a:spcBef>
              <a:spcAft>
                <a:spcPts val="0"/>
              </a:spcAft>
              <a:buNone/>
            </a:pPr>
            <a:endParaRPr sz="1800" dirty="0">
              <a:solidFill>
                <a:srgbClr val="000000"/>
              </a:solidFill>
              <a:latin typeface="Arial"/>
              <a:ea typeface="Arial"/>
              <a:cs typeface="Arial"/>
              <a:sym typeface="Arial"/>
            </a:endParaRPr>
          </a:p>
          <a:p>
            <a:pPr marL="0" marR="0" lvl="0" indent="0" algn="l" rtl="0">
              <a:spcBef>
                <a:spcPts val="0"/>
              </a:spcBef>
              <a:spcAft>
                <a:spcPts val="0"/>
              </a:spcAft>
              <a:buNone/>
            </a:pPr>
            <a:endParaRPr sz="1800" dirty="0">
              <a:solidFill>
                <a:srgbClr val="000000"/>
              </a:solidFill>
              <a:latin typeface="Arial"/>
              <a:ea typeface="Arial"/>
              <a:cs typeface="Arial"/>
              <a:sym typeface="Arial"/>
            </a:endParaRPr>
          </a:p>
        </p:txBody>
      </p:sp>
      <p:sp>
        <p:nvSpPr>
          <p:cNvPr id="207" name="Google Shape;207;p6"/>
          <p:cNvSpPr/>
          <p:nvPr/>
        </p:nvSpPr>
        <p:spPr>
          <a:xfrm>
            <a:off x="1005899" y="1723335"/>
            <a:ext cx="749808" cy="576072"/>
          </a:xfrm>
          <a:prstGeom prst="stripedRightArrow">
            <a:avLst>
              <a:gd name="adj1" fmla="val 50000"/>
              <a:gd name="adj2" fmla="val 50000"/>
            </a:avLst>
          </a:prstGeom>
          <a:solidFill>
            <a:schemeClr val="accent1"/>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208" name="Google Shape;208;p6"/>
          <p:cNvPicPr preferRelativeResize="0"/>
          <p:nvPr/>
        </p:nvPicPr>
        <p:blipFill rotWithShape="1">
          <a:blip r:embed="rId3">
            <a:alphaModFix/>
          </a:blip>
          <a:srcRect/>
          <a:stretch/>
        </p:blipFill>
        <p:spPr>
          <a:xfrm>
            <a:off x="5114709" y="4756038"/>
            <a:ext cx="3046988" cy="20313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7"/>
          <p:cNvSpPr txBox="1"/>
          <p:nvPr/>
        </p:nvSpPr>
        <p:spPr>
          <a:xfrm>
            <a:off x="828039" y="1810527"/>
            <a:ext cx="9261857" cy="39703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err="1">
                <a:solidFill>
                  <a:schemeClr val="dk1"/>
                </a:solidFill>
                <a:latin typeface="Arial"/>
                <a:ea typeface="Arial"/>
                <a:cs typeface="Arial"/>
                <a:sym typeface="Arial"/>
              </a:rPr>
              <a:t>Dezvoltarea</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psihosocială</a:t>
            </a:r>
            <a:r>
              <a:rPr lang="en-US" sz="1800" b="1" dirty="0">
                <a:solidFill>
                  <a:schemeClr val="dk1"/>
                </a:solidFill>
                <a:latin typeface="Arial"/>
                <a:ea typeface="Arial"/>
                <a:cs typeface="Arial"/>
                <a:sym typeface="Arial"/>
              </a:rPr>
              <a:t> la </a:t>
            </a:r>
            <a:r>
              <a:rPr lang="en-US" sz="1800" b="1" dirty="0" err="1">
                <a:solidFill>
                  <a:schemeClr val="dk1"/>
                </a:solidFill>
                <a:latin typeface="Arial"/>
                <a:ea typeface="Arial"/>
                <a:cs typeface="Arial"/>
                <a:sym typeface="Arial"/>
              </a:rPr>
              <a:t>vârstnici</a:t>
            </a:r>
            <a:r>
              <a:rPr lang="en-US" sz="1800" b="1" dirty="0">
                <a:solidFill>
                  <a:schemeClr val="dk1"/>
                </a:solidFill>
                <a:latin typeface="Arial"/>
                <a:ea typeface="Arial"/>
                <a:cs typeface="Arial"/>
                <a:sym typeface="Arial"/>
              </a:rPr>
              <a:t> se </a:t>
            </a:r>
            <a:r>
              <a:rPr lang="en-US" sz="1800" b="1" dirty="0" err="1">
                <a:solidFill>
                  <a:schemeClr val="dk1"/>
                </a:solidFill>
                <a:latin typeface="Arial"/>
                <a:ea typeface="Arial"/>
                <a:cs typeface="Arial"/>
                <a:sym typeface="Arial"/>
              </a:rPr>
              <a:t>referă</a:t>
            </a:r>
            <a:r>
              <a:rPr lang="en-US" sz="1800" b="1" dirty="0">
                <a:solidFill>
                  <a:schemeClr val="dk1"/>
                </a:solidFill>
                <a:latin typeface="Arial"/>
                <a:ea typeface="Arial"/>
                <a:cs typeface="Arial"/>
                <a:sym typeface="Arial"/>
              </a:rPr>
              <a:t> la </a:t>
            </a:r>
            <a:r>
              <a:rPr lang="en-US" sz="1800" b="1" dirty="0" err="1">
                <a:solidFill>
                  <a:schemeClr val="dk1"/>
                </a:solidFill>
                <a:latin typeface="Arial"/>
                <a:ea typeface="Arial"/>
                <a:cs typeface="Arial"/>
                <a:sym typeface="Arial"/>
              </a:rPr>
              <a:t>schimbările</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și</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adaptările</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sociale</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și</a:t>
            </a:r>
            <a:r>
              <a:rPr lang="en-US" sz="1800" b="1" dirty="0">
                <a:solidFill>
                  <a:schemeClr val="dk1"/>
                </a:solidFill>
                <a:latin typeface="Arial"/>
                <a:ea typeface="Arial"/>
                <a:cs typeface="Arial"/>
                <a:sym typeface="Arial"/>
              </a:rPr>
              <a:t> </a:t>
            </a:r>
            <a:endParaRPr dirty="0"/>
          </a:p>
          <a:p>
            <a:pPr marL="0" marR="0" lvl="0" indent="0" algn="l" rtl="0">
              <a:spcBef>
                <a:spcPts val="0"/>
              </a:spcBef>
              <a:spcAft>
                <a:spcPts val="0"/>
              </a:spcAft>
              <a:buNone/>
            </a:pPr>
            <a:r>
              <a:rPr lang="en-US" sz="1800" b="1" dirty="0" err="1">
                <a:solidFill>
                  <a:schemeClr val="dk1"/>
                </a:solidFill>
                <a:latin typeface="Arial"/>
                <a:ea typeface="Arial"/>
                <a:cs typeface="Arial"/>
                <a:sym typeface="Arial"/>
              </a:rPr>
              <a:t>emoționale</a:t>
            </a:r>
            <a:r>
              <a:rPr lang="en-US" sz="1800" b="1" dirty="0">
                <a:solidFill>
                  <a:schemeClr val="dk1"/>
                </a:solidFill>
                <a:latin typeface="Arial"/>
                <a:ea typeface="Arial"/>
                <a:cs typeface="Arial"/>
                <a:sym typeface="Arial"/>
              </a:rPr>
              <a:t> care </a:t>
            </a:r>
            <a:r>
              <a:rPr lang="en-US" sz="1800" b="1" dirty="0" err="1">
                <a:solidFill>
                  <a:schemeClr val="dk1"/>
                </a:solidFill>
                <a:latin typeface="Arial"/>
                <a:ea typeface="Arial"/>
                <a:cs typeface="Arial"/>
                <a:sym typeface="Arial"/>
              </a:rPr>
              <a:t>apar</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pe</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măsură</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ce</a:t>
            </a:r>
            <a:r>
              <a:rPr lang="en-US" sz="1800" b="1" dirty="0">
                <a:solidFill>
                  <a:schemeClr val="dk1"/>
                </a:solidFill>
                <a:latin typeface="Arial"/>
                <a:ea typeface="Arial"/>
                <a:cs typeface="Arial"/>
                <a:sym typeface="Arial"/>
              </a:rPr>
              <a:t> o </a:t>
            </a:r>
            <a:r>
              <a:rPr lang="en-US" sz="1800" b="1" dirty="0" err="1">
                <a:solidFill>
                  <a:schemeClr val="dk1"/>
                </a:solidFill>
                <a:latin typeface="Arial"/>
                <a:ea typeface="Arial"/>
                <a:cs typeface="Arial"/>
                <a:sym typeface="Arial"/>
              </a:rPr>
              <a:t>persoană</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îmbătrânește</a:t>
            </a:r>
            <a:r>
              <a:rPr lang="en-US" sz="1800" b="1" dirty="0">
                <a:solidFill>
                  <a:schemeClr val="dk1"/>
                </a:solidFill>
                <a:latin typeface="Arial"/>
                <a:ea typeface="Arial"/>
                <a:cs typeface="Arial"/>
                <a:sym typeface="Arial"/>
              </a:rPr>
              <a:t>.</a:t>
            </a:r>
            <a:endParaRPr sz="1800" b="1" dirty="0">
              <a:solidFill>
                <a:schemeClr val="dk1"/>
              </a:solidFill>
              <a:latin typeface="Arial"/>
              <a:ea typeface="Arial"/>
              <a:cs typeface="Arial"/>
              <a:sym typeface="Arial"/>
            </a:endParaRPr>
          </a:p>
          <a:p>
            <a:pPr marL="0" marR="0" lvl="0" indent="0" algn="l" rtl="0">
              <a:spcBef>
                <a:spcPts val="0"/>
              </a:spcBef>
              <a:spcAft>
                <a:spcPts val="0"/>
              </a:spcAft>
              <a:buNone/>
            </a:pPr>
            <a:endParaRPr sz="1800" b="1" dirty="0">
              <a:solidFill>
                <a:schemeClr val="dk1"/>
              </a:solidFill>
              <a:latin typeface="Arial"/>
              <a:ea typeface="Arial"/>
              <a:cs typeface="Arial"/>
              <a:sym typeface="Arial"/>
            </a:endParaRPr>
          </a:p>
          <a:p>
            <a:pPr marL="0" marR="0" lvl="0" indent="0" algn="l" rtl="0">
              <a:spcBef>
                <a:spcPts val="0"/>
              </a:spcBef>
              <a:spcAft>
                <a:spcPts val="0"/>
              </a:spcAft>
              <a:buNone/>
            </a:pPr>
            <a:r>
              <a:rPr lang="en-US" sz="1800" b="1" dirty="0" err="1">
                <a:solidFill>
                  <a:schemeClr val="dk1"/>
                </a:solidFill>
                <a:latin typeface="Arial"/>
                <a:ea typeface="Arial"/>
                <a:cs typeface="Arial"/>
                <a:sym typeface="Arial"/>
              </a:rPr>
              <a:t>Iată</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câteva</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aspecte</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relevante</a:t>
            </a:r>
            <a:r>
              <a:rPr lang="en-US" sz="1800" b="1" dirty="0">
                <a:solidFill>
                  <a:schemeClr val="dk1"/>
                </a:solidFill>
                <a:latin typeface="Arial"/>
                <a:ea typeface="Arial"/>
                <a:cs typeface="Arial"/>
                <a:sym typeface="Arial"/>
              </a:rPr>
              <a:t> ale </a:t>
            </a:r>
            <a:r>
              <a:rPr lang="en-US" sz="1800" b="1" dirty="0" err="1">
                <a:solidFill>
                  <a:schemeClr val="dk1"/>
                </a:solidFill>
                <a:latin typeface="Arial"/>
                <a:ea typeface="Arial"/>
                <a:cs typeface="Arial"/>
                <a:sym typeface="Arial"/>
              </a:rPr>
              <a:t>dezvoltării</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psihosociale</a:t>
            </a:r>
            <a:r>
              <a:rPr lang="en-US" sz="1800" b="1" dirty="0">
                <a:solidFill>
                  <a:schemeClr val="dk1"/>
                </a:solidFill>
                <a:latin typeface="Arial"/>
                <a:ea typeface="Arial"/>
                <a:cs typeface="Arial"/>
                <a:sym typeface="Arial"/>
              </a:rPr>
              <a:t> la </a:t>
            </a:r>
            <a:r>
              <a:rPr lang="en-US" sz="1800" b="1" dirty="0" err="1">
                <a:solidFill>
                  <a:schemeClr val="dk1"/>
                </a:solidFill>
                <a:latin typeface="Arial"/>
                <a:ea typeface="Arial"/>
                <a:cs typeface="Arial"/>
                <a:sym typeface="Arial"/>
              </a:rPr>
              <a:t>vârstnici</a:t>
            </a:r>
            <a:r>
              <a:rPr lang="en-US" sz="1800" b="1" dirty="0">
                <a:solidFill>
                  <a:schemeClr val="dk1"/>
                </a:solidFill>
                <a:latin typeface="Arial"/>
                <a:ea typeface="Arial"/>
                <a:cs typeface="Arial"/>
                <a:sym typeface="Arial"/>
              </a:rPr>
              <a:t>:</a:t>
            </a:r>
            <a:endParaRPr sz="1800" b="1" dirty="0">
              <a:solidFill>
                <a:schemeClr val="dk1"/>
              </a:solidFill>
              <a:latin typeface="Arial"/>
              <a:ea typeface="Arial"/>
              <a:cs typeface="Arial"/>
              <a:sym typeface="Arial"/>
            </a:endParaRPr>
          </a:p>
          <a:p>
            <a:pPr marL="0" marR="0" lvl="0" indent="0" algn="l" rtl="0">
              <a:spcBef>
                <a:spcPts val="0"/>
              </a:spcBef>
              <a:spcAft>
                <a:spcPts val="0"/>
              </a:spcAft>
              <a:buNone/>
            </a:pPr>
            <a:endParaRPr sz="1800" b="1" dirty="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800"/>
              <a:buFont typeface="Noto Sans Symbols"/>
              <a:buChar char="✔"/>
            </a:pPr>
            <a:r>
              <a:rPr lang="en-US" sz="1800" b="1" dirty="0" err="1">
                <a:solidFill>
                  <a:schemeClr val="dk1"/>
                </a:solidFill>
                <a:latin typeface="Arial"/>
                <a:ea typeface="Arial"/>
                <a:cs typeface="Arial"/>
                <a:sym typeface="Arial"/>
              </a:rPr>
              <a:t>Relațiile</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sociale</a:t>
            </a:r>
            <a:endParaRPr sz="1800" b="1" dirty="0">
              <a:solidFill>
                <a:schemeClr val="dk1"/>
              </a:solidFill>
              <a:latin typeface="Arial"/>
              <a:ea typeface="Arial"/>
              <a:cs typeface="Arial"/>
              <a:sym typeface="Arial"/>
            </a:endParaRPr>
          </a:p>
          <a:p>
            <a:pPr marL="285750" marR="0" lvl="0" indent="-171450" algn="l" rtl="0">
              <a:spcBef>
                <a:spcPts val="0"/>
              </a:spcBef>
              <a:spcAft>
                <a:spcPts val="0"/>
              </a:spcAft>
              <a:buClr>
                <a:schemeClr val="dk1"/>
              </a:buClr>
              <a:buSzPts val="1800"/>
              <a:buFont typeface="Noto Sans Symbols"/>
              <a:buNone/>
            </a:pPr>
            <a:endParaRPr sz="1800" b="1" dirty="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800"/>
              <a:buFont typeface="Noto Sans Symbols"/>
              <a:buChar char="✔"/>
            </a:pPr>
            <a:r>
              <a:rPr lang="en-US" sz="1800" b="1" dirty="0" err="1">
                <a:solidFill>
                  <a:schemeClr val="dk1"/>
                </a:solidFill>
                <a:latin typeface="Arial"/>
                <a:ea typeface="Arial"/>
                <a:cs typeface="Arial"/>
                <a:sym typeface="Arial"/>
              </a:rPr>
              <a:t>Identitatea</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personală</a:t>
            </a:r>
            <a:endParaRPr sz="1800" b="1" dirty="0">
              <a:solidFill>
                <a:schemeClr val="dk1"/>
              </a:solidFill>
              <a:latin typeface="Arial"/>
              <a:ea typeface="Arial"/>
              <a:cs typeface="Arial"/>
              <a:sym typeface="Arial"/>
            </a:endParaRPr>
          </a:p>
          <a:p>
            <a:pPr marL="285750" marR="0" lvl="0" indent="-171450" algn="l" rtl="0">
              <a:spcBef>
                <a:spcPts val="0"/>
              </a:spcBef>
              <a:spcAft>
                <a:spcPts val="0"/>
              </a:spcAft>
              <a:buClr>
                <a:schemeClr val="dk1"/>
              </a:buClr>
              <a:buSzPts val="1800"/>
              <a:buFont typeface="Noto Sans Symbols"/>
              <a:buNone/>
            </a:pPr>
            <a:endParaRPr sz="1800" b="1" dirty="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800"/>
              <a:buFont typeface="Noto Sans Symbols"/>
              <a:buChar char="✔"/>
            </a:pPr>
            <a:r>
              <a:rPr lang="en-US" sz="1800" b="1" dirty="0" err="1">
                <a:solidFill>
                  <a:schemeClr val="dk1"/>
                </a:solidFill>
                <a:latin typeface="Arial"/>
                <a:ea typeface="Arial"/>
                <a:cs typeface="Arial"/>
                <a:sym typeface="Arial"/>
              </a:rPr>
              <a:t>Adaptarea</a:t>
            </a:r>
            <a:r>
              <a:rPr lang="en-US" sz="1800" b="1" dirty="0">
                <a:solidFill>
                  <a:schemeClr val="dk1"/>
                </a:solidFill>
                <a:latin typeface="Arial"/>
                <a:ea typeface="Arial"/>
                <a:cs typeface="Arial"/>
                <a:sym typeface="Arial"/>
              </a:rPr>
              <a:t> la </a:t>
            </a:r>
            <a:r>
              <a:rPr lang="en-US" sz="1800" b="1" dirty="0" err="1">
                <a:solidFill>
                  <a:schemeClr val="dk1"/>
                </a:solidFill>
                <a:latin typeface="Arial"/>
                <a:ea typeface="Arial"/>
                <a:cs typeface="Arial"/>
                <a:sym typeface="Arial"/>
              </a:rPr>
              <a:t>schimbare</a:t>
            </a:r>
            <a:endParaRPr sz="1800" b="1" dirty="0">
              <a:solidFill>
                <a:schemeClr val="dk1"/>
              </a:solidFill>
              <a:latin typeface="Arial"/>
              <a:ea typeface="Arial"/>
              <a:cs typeface="Arial"/>
              <a:sym typeface="Arial"/>
            </a:endParaRPr>
          </a:p>
          <a:p>
            <a:pPr marL="285750" marR="0" lvl="0" indent="-171450" algn="l" rtl="0">
              <a:spcBef>
                <a:spcPts val="0"/>
              </a:spcBef>
              <a:spcAft>
                <a:spcPts val="0"/>
              </a:spcAft>
              <a:buClr>
                <a:schemeClr val="dk1"/>
              </a:buClr>
              <a:buSzPts val="1800"/>
              <a:buFont typeface="Noto Sans Symbols"/>
              <a:buNone/>
            </a:pPr>
            <a:endParaRPr sz="1800" b="1" dirty="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800"/>
              <a:buFont typeface="Noto Sans Symbols"/>
              <a:buChar char="✔"/>
            </a:pPr>
            <a:r>
              <a:rPr lang="en-US" sz="1800" b="1" dirty="0" err="1">
                <a:solidFill>
                  <a:schemeClr val="dk1"/>
                </a:solidFill>
                <a:latin typeface="Arial"/>
                <a:ea typeface="Arial"/>
                <a:cs typeface="Arial"/>
                <a:sym typeface="Arial"/>
              </a:rPr>
              <a:t>Dezvoltarea</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emoțională</a:t>
            </a:r>
            <a:endParaRPr sz="1800" b="1" dirty="0">
              <a:solidFill>
                <a:schemeClr val="dk1"/>
              </a:solidFill>
              <a:latin typeface="Arial"/>
              <a:ea typeface="Arial"/>
              <a:cs typeface="Arial"/>
              <a:sym typeface="Arial"/>
            </a:endParaRPr>
          </a:p>
          <a:p>
            <a:pPr marL="285750" marR="0" lvl="0" indent="-171450" algn="l" rtl="0">
              <a:spcBef>
                <a:spcPts val="0"/>
              </a:spcBef>
              <a:spcAft>
                <a:spcPts val="0"/>
              </a:spcAft>
              <a:buClr>
                <a:schemeClr val="dk1"/>
              </a:buClr>
              <a:buSzPts val="1800"/>
              <a:buFont typeface="Noto Sans Symbols"/>
              <a:buNone/>
            </a:pPr>
            <a:endParaRPr sz="1800" b="1" dirty="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800"/>
              <a:buFont typeface="Noto Sans Symbols"/>
              <a:buChar char="✔"/>
            </a:pPr>
            <a:r>
              <a:rPr lang="en-US" sz="1800" b="1" dirty="0" err="1">
                <a:solidFill>
                  <a:schemeClr val="dk1"/>
                </a:solidFill>
                <a:latin typeface="Arial"/>
                <a:ea typeface="Arial"/>
                <a:cs typeface="Arial"/>
                <a:sym typeface="Arial"/>
              </a:rPr>
              <a:t>Înțelepciunea</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și</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satisfacția</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vieții</a:t>
            </a:r>
            <a:endParaRPr sz="1800" dirty="0">
              <a:solidFill>
                <a:schemeClr val="dk1"/>
              </a:solidFill>
              <a:latin typeface="Arial"/>
              <a:ea typeface="Arial"/>
              <a:cs typeface="Arial"/>
              <a:sym typeface="Arial"/>
            </a:endParaRPr>
          </a:p>
        </p:txBody>
      </p:sp>
      <p:pic>
        <p:nvPicPr>
          <p:cNvPr id="215" name="Google Shape;215;p7"/>
          <p:cNvPicPr preferRelativeResize="0"/>
          <p:nvPr/>
        </p:nvPicPr>
        <p:blipFill rotWithShape="1">
          <a:blip r:embed="rId3">
            <a:alphaModFix/>
          </a:blip>
          <a:srcRect/>
          <a:stretch/>
        </p:blipFill>
        <p:spPr>
          <a:xfrm>
            <a:off x="5458968" y="4576572"/>
            <a:ext cx="2162556" cy="216255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1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1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14">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14">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14">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14">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14">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8"/>
          <p:cNvSpPr txBox="1"/>
          <p:nvPr/>
        </p:nvSpPr>
        <p:spPr>
          <a:xfrm>
            <a:off x="716678" y="1801383"/>
            <a:ext cx="9261857" cy="535531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dirty="0">
              <a:solidFill>
                <a:srgbClr val="000000"/>
              </a:solidFill>
              <a:latin typeface="Arial"/>
              <a:ea typeface="Arial"/>
              <a:cs typeface="Arial"/>
              <a:sym typeface="Arial"/>
            </a:endParaRPr>
          </a:p>
          <a:p>
            <a:pPr marL="0" marR="0" lvl="0" indent="0" algn="l" rtl="0">
              <a:spcBef>
                <a:spcPts val="0"/>
              </a:spcBef>
              <a:spcAft>
                <a:spcPts val="0"/>
              </a:spcAft>
              <a:buNone/>
            </a:pPr>
            <a:r>
              <a:rPr lang="en-US" sz="1800" dirty="0">
                <a:solidFill>
                  <a:srgbClr val="000000"/>
                </a:solidFill>
                <a:latin typeface="Arial"/>
                <a:ea typeface="Arial"/>
                <a:cs typeface="Arial"/>
                <a:sym typeface="Arial"/>
              </a:rPr>
              <a:t>                  </a:t>
            </a:r>
            <a:r>
              <a:rPr lang="en-US" sz="1800" b="1" dirty="0" err="1">
                <a:solidFill>
                  <a:schemeClr val="dk1"/>
                </a:solidFill>
                <a:latin typeface="Arial"/>
                <a:ea typeface="Arial"/>
                <a:cs typeface="Arial"/>
                <a:sym typeface="Arial"/>
              </a:rPr>
              <a:t>Aplicații</a:t>
            </a:r>
            <a:r>
              <a:rPr lang="en-US" sz="1800" b="1" dirty="0">
                <a:solidFill>
                  <a:schemeClr val="dk1"/>
                </a:solidFill>
                <a:latin typeface="Arial"/>
                <a:ea typeface="Arial"/>
                <a:cs typeface="Arial"/>
                <a:sym typeface="Arial"/>
              </a:rPr>
              <a:t> practice </a:t>
            </a:r>
            <a:r>
              <a:rPr lang="en-US" sz="1800" b="1" dirty="0" err="1">
                <a:solidFill>
                  <a:schemeClr val="dk1"/>
                </a:solidFill>
                <a:latin typeface="Arial"/>
                <a:ea typeface="Arial"/>
                <a:cs typeface="Arial"/>
                <a:sym typeface="Arial"/>
              </a:rPr>
              <a:t>în</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dezvoltarea</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psihosocială</a:t>
            </a:r>
            <a:endParaRPr dirty="0"/>
          </a:p>
          <a:p>
            <a:pPr marL="0" marR="0" lvl="0" indent="0" algn="l" rtl="0">
              <a:spcBef>
                <a:spcPts val="0"/>
              </a:spcBef>
              <a:spcAft>
                <a:spcPts val="0"/>
              </a:spcAft>
              <a:buNone/>
            </a:pPr>
            <a:endParaRPr sz="1800" b="1" dirty="0">
              <a:solidFill>
                <a:schemeClr val="dk1"/>
              </a:solidFill>
              <a:latin typeface="Arial"/>
              <a:ea typeface="Arial"/>
              <a:cs typeface="Arial"/>
              <a:sym typeface="Arial"/>
            </a:endParaRPr>
          </a:p>
          <a:p>
            <a:pPr marL="0" marR="0" lvl="0" indent="0" algn="l" rtl="0">
              <a:spcBef>
                <a:spcPts val="0"/>
              </a:spcBef>
              <a:spcAft>
                <a:spcPts val="0"/>
              </a:spcAft>
              <a:buNone/>
            </a:pPr>
            <a:endParaRPr sz="1800" b="1" dirty="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800"/>
              <a:buFont typeface="Noto Sans Symbols"/>
              <a:buChar char="✔"/>
            </a:pPr>
            <a:r>
              <a:rPr lang="en-US" sz="1800" b="1" dirty="0" err="1">
                <a:solidFill>
                  <a:schemeClr val="dk1"/>
                </a:solidFill>
                <a:latin typeface="Arial"/>
                <a:ea typeface="Arial"/>
                <a:cs typeface="Arial"/>
                <a:sym typeface="Arial"/>
              </a:rPr>
              <a:t>Respectul</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pentru</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autonomie</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și</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independență</a:t>
            </a:r>
            <a:r>
              <a:rPr lang="en-US" sz="1800" b="1" dirty="0">
                <a:solidFill>
                  <a:schemeClr val="dk1"/>
                </a:solidFill>
                <a:latin typeface="Arial"/>
                <a:ea typeface="Arial"/>
                <a:cs typeface="Arial"/>
                <a:sym typeface="Arial"/>
              </a:rPr>
              <a:t> </a:t>
            </a:r>
            <a:endParaRPr dirty="0"/>
          </a:p>
          <a:p>
            <a:pPr marL="285750" marR="0" lvl="0" indent="-171450" algn="l" rtl="0">
              <a:spcBef>
                <a:spcPts val="0"/>
              </a:spcBef>
              <a:spcAft>
                <a:spcPts val="0"/>
              </a:spcAft>
              <a:buClr>
                <a:schemeClr val="dk1"/>
              </a:buClr>
              <a:buSzPts val="1800"/>
              <a:buFont typeface="Noto Sans Symbols"/>
              <a:buNone/>
            </a:pPr>
            <a:endParaRPr sz="1800" b="1" dirty="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800"/>
              <a:buFont typeface="Noto Sans Symbols"/>
              <a:buChar char="✔"/>
            </a:pPr>
            <a:r>
              <a:rPr lang="en-US" sz="1800" b="1" dirty="0" err="1">
                <a:solidFill>
                  <a:schemeClr val="dk1"/>
                </a:solidFill>
                <a:latin typeface="Arial"/>
                <a:ea typeface="Arial"/>
                <a:cs typeface="Arial"/>
                <a:sym typeface="Arial"/>
              </a:rPr>
              <a:t>Menținerea</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legăturilor</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și</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relațiilor</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sociale</a:t>
            </a:r>
            <a:r>
              <a:rPr lang="en-US" sz="1800" b="1" dirty="0">
                <a:solidFill>
                  <a:schemeClr val="dk1"/>
                </a:solidFill>
                <a:latin typeface="Arial"/>
                <a:ea typeface="Arial"/>
                <a:cs typeface="Arial"/>
                <a:sym typeface="Arial"/>
              </a:rPr>
              <a:t> </a:t>
            </a:r>
            <a:endParaRPr dirty="0"/>
          </a:p>
          <a:p>
            <a:pPr marL="0" marR="0" lvl="0" indent="0" algn="l" rtl="0">
              <a:spcBef>
                <a:spcPts val="0"/>
              </a:spcBef>
              <a:spcAft>
                <a:spcPts val="0"/>
              </a:spcAft>
              <a:buNone/>
            </a:pPr>
            <a:endParaRPr sz="1800" b="1" dirty="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800"/>
              <a:buFont typeface="Noto Sans Symbols"/>
              <a:buChar char="✔"/>
            </a:pPr>
            <a:r>
              <a:rPr lang="en-US" sz="1800" b="1" dirty="0" err="1">
                <a:solidFill>
                  <a:schemeClr val="dk1"/>
                </a:solidFill>
                <a:latin typeface="Arial"/>
                <a:ea typeface="Arial"/>
                <a:cs typeface="Arial"/>
                <a:sym typeface="Arial"/>
              </a:rPr>
              <a:t>Promovarea</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activității</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și</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implicării</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în</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interese</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și</a:t>
            </a:r>
            <a:r>
              <a:rPr lang="en-US" sz="1800" b="1" dirty="0">
                <a:solidFill>
                  <a:schemeClr val="dk1"/>
                </a:solidFill>
                <a:latin typeface="Arial"/>
                <a:ea typeface="Arial"/>
                <a:cs typeface="Arial"/>
                <a:sym typeface="Arial"/>
              </a:rPr>
              <a:t> hobby-</a:t>
            </a:r>
            <a:r>
              <a:rPr lang="en-US" sz="1800" b="1" dirty="0" err="1">
                <a:solidFill>
                  <a:schemeClr val="dk1"/>
                </a:solidFill>
                <a:latin typeface="Arial"/>
                <a:ea typeface="Arial"/>
                <a:cs typeface="Arial"/>
                <a:sym typeface="Arial"/>
              </a:rPr>
              <a:t>uri</a:t>
            </a:r>
            <a:r>
              <a:rPr lang="en-US" sz="1800" b="1" dirty="0">
                <a:solidFill>
                  <a:schemeClr val="dk1"/>
                </a:solidFill>
                <a:latin typeface="Arial"/>
                <a:ea typeface="Arial"/>
                <a:cs typeface="Arial"/>
                <a:sym typeface="Arial"/>
              </a:rPr>
              <a:t> </a:t>
            </a:r>
            <a:endParaRPr sz="1800" dirty="0">
              <a:solidFill>
                <a:srgbClr val="000000"/>
              </a:solidFill>
              <a:latin typeface="Arial"/>
              <a:ea typeface="Arial"/>
              <a:cs typeface="Arial"/>
              <a:sym typeface="Arial"/>
            </a:endParaRPr>
          </a:p>
          <a:p>
            <a:pPr marL="0" marR="0" lvl="0" indent="0" algn="l" rtl="0">
              <a:spcBef>
                <a:spcPts val="0"/>
              </a:spcBef>
              <a:spcAft>
                <a:spcPts val="0"/>
              </a:spcAft>
              <a:buNone/>
            </a:pPr>
            <a:endParaRPr sz="1800" dirty="0">
              <a:solidFill>
                <a:srgbClr val="000000"/>
              </a:solidFill>
              <a:latin typeface="Arial"/>
              <a:ea typeface="Arial"/>
              <a:cs typeface="Arial"/>
              <a:sym typeface="Arial"/>
            </a:endParaRPr>
          </a:p>
          <a:p>
            <a:pPr marL="0" marR="0" lvl="0" indent="0" algn="l" rtl="0">
              <a:spcBef>
                <a:spcPts val="0"/>
              </a:spcBef>
              <a:spcAft>
                <a:spcPts val="0"/>
              </a:spcAft>
              <a:buNone/>
            </a:pPr>
            <a:endParaRPr sz="1800" dirty="0">
              <a:solidFill>
                <a:srgbClr val="000000"/>
              </a:solidFill>
              <a:latin typeface="Arial"/>
              <a:ea typeface="Arial"/>
              <a:cs typeface="Arial"/>
              <a:sym typeface="Arial"/>
            </a:endParaRPr>
          </a:p>
          <a:p>
            <a:pPr marL="0" marR="0" lvl="0" indent="0" algn="l" rtl="0">
              <a:spcBef>
                <a:spcPts val="0"/>
              </a:spcBef>
              <a:spcAft>
                <a:spcPts val="0"/>
              </a:spcAft>
              <a:buNone/>
            </a:pPr>
            <a:endParaRPr sz="1800" dirty="0">
              <a:solidFill>
                <a:srgbClr val="000000"/>
              </a:solidFill>
              <a:latin typeface="Arial"/>
              <a:ea typeface="Arial"/>
              <a:cs typeface="Arial"/>
              <a:sym typeface="Arial"/>
            </a:endParaRPr>
          </a:p>
          <a:p>
            <a:pPr marL="0" marR="0" lvl="0" indent="0" algn="l" rtl="0">
              <a:spcBef>
                <a:spcPts val="0"/>
              </a:spcBef>
              <a:spcAft>
                <a:spcPts val="0"/>
              </a:spcAft>
              <a:buNone/>
            </a:pPr>
            <a:endParaRPr sz="1800" dirty="0">
              <a:solidFill>
                <a:srgbClr val="000000"/>
              </a:solidFill>
              <a:latin typeface="Arial"/>
              <a:ea typeface="Arial"/>
              <a:cs typeface="Arial"/>
              <a:sym typeface="Arial"/>
            </a:endParaRPr>
          </a:p>
          <a:p>
            <a:pPr marL="0" marR="0" lvl="0" indent="0" algn="l" rtl="0">
              <a:spcBef>
                <a:spcPts val="0"/>
              </a:spcBef>
              <a:spcAft>
                <a:spcPts val="0"/>
              </a:spcAft>
              <a:buNone/>
            </a:pPr>
            <a:endParaRPr sz="1800" dirty="0">
              <a:solidFill>
                <a:srgbClr val="000000"/>
              </a:solidFill>
              <a:latin typeface="Arial"/>
              <a:ea typeface="Arial"/>
              <a:cs typeface="Arial"/>
              <a:sym typeface="Arial"/>
            </a:endParaRPr>
          </a:p>
          <a:p>
            <a:pPr marL="0" marR="0" lvl="0" indent="0" algn="l" rtl="0">
              <a:spcBef>
                <a:spcPts val="0"/>
              </a:spcBef>
              <a:spcAft>
                <a:spcPts val="0"/>
              </a:spcAft>
              <a:buNone/>
            </a:pPr>
            <a:endParaRPr sz="1800" dirty="0">
              <a:solidFill>
                <a:srgbClr val="000000"/>
              </a:solidFill>
              <a:latin typeface="Arial"/>
              <a:ea typeface="Arial"/>
              <a:cs typeface="Arial"/>
              <a:sym typeface="Arial"/>
            </a:endParaRPr>
          </a:p>
          <a:p>
            <a:pPr marL="0" marR="0" lvl="0" indent="0" algn="l" rtl="0">
              <a:spcBef>
                <a:spcPts val="0"/>
              </a:spcBef>
              <a:spcAft>
                <a:spcPts val="0"/>
              </a:spcAft>
              <a:buNone/>
            </a:pPr>
            <a:endParaRPr sz="1800" dirty="0">
              <a:solidFill>
                <a:srgbClr val="000000"/>
              </a:solidFill>
              <a:latin typeface="Arial"/>
              <a:ea typeface="Arial"/>
              <a:cs typeface="Arial"/>
              <a:sym typeface="Arial"/>
            </a:endParaRPr>
          </a:p>
          <a:p>
            <a:pPr marL="0" marR="0" lvl="0" indent="0" algn="l" rtl="0">
              <a:spcBef>
                <a:spcPts val="0"/>
              </a:spcBef>
              <a:spcAft>
                <a:spcPts val="0"/>
              </a:spcAft>
              <a:buNone/>
            </a:pPr>
            <a:endParaRPr sz="1800" dirty="0">
              <a:solidFill>
                <a:srgbClr val="000000"/>
              </a:solidFill>
              <a:latin typeface="Arial"/>
              <a:ea typeface="Arial"/>
              <a:cs typeface="Arial"/>
              <a:sym typeface="Arial"/>
            </a:endParaRPr>
          </a:p>
          <a:p>
            <a:pPr marL="0" marR="0" lvl="0" indent="0" algn="l" rtl="0">
              <a:spcBef>
                <a:spcPts val="0"/>
              </a:spcBef>
              <a:spcAft>
                <a:spcPts val="0"/>
              </a:spcAft>
              <a:buNone/>
            </a:pPr>
            <a:endParaRPr sz="1800" dirty="0">
              <a:solidFill>
                <a:srgbClr val="000000"/>
              </a:solidFill>
              <a:latin typeface="Arial"/>
              <a:ea typeface="Arial"/>
              <a:cs typeface="Arial"/>
              <a:sym typeface="Arial"/>
            </a:endParaRPr>
          </a:p>
          <a:p>
            <a:pPr marL="0" marR="0" lvl="0" indent="0" algn="l" rtl="0">
              <a:spcBef>
                <a:spcPts val="0"/>
              </a:spcBef>
              <a:spcAft>
                <a:spcPts val="0"/>
              </a:spcAft>
              <a:buNone/>
            </a:pPr>
            <a:endParaRPr sz="1800" dirty="0">
              <a:solidFill>
                <a:srgbClr val="000000"/>
              </a:solidFill>
              <a:latin typeface="Arial"/>
              <a:ea typeface="Arial"/>
              <a:cs typeface="Arial"/>
              <a:sym typeface="Arial"/>
            </a:endParaRPr>
          </a:p>
        </p:txBody>
      </p:sp>
      <p:sp>
        <p:nvSpPr>
          <p:cNvPr id="222" name="Google Shape;222;p8"/>
          <p:cNvSpPr/>
          <p:nvPr/>
        </p:nvSpPr>
        <p:spPr>
          <a:xfrm>
            <a:off x="870433" y="1801383"/>
            <a:ext cx="749808" cy="576072"/>
          </a:xfrm>
          <a:prstGeom prst="stripedRightArrow">
            <a:avLst>
              <a:gd name="adj1" fmla="val 50000"/>
              <a:gd name="adj2" fmla="val 50000"/>
            </a:avLst>
          </a:prstGeom>
          <a:solidFill>
            <a:schemeClr val="accent1"/>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223" name="Google Shape;223;p8"/>
          <p:cNvPicPr preferRelativeResize="0"/>
          <p:nvPr/>
        </p:nvPicPr>
        <p:blipFill rotWithShape="1">
          <a:blip r:embed="rId3">
            <a:alphaModFix/>
          </a:blip>
          <a:srcRect/>
          <a:stretch/>
        </p:blipFill>
        <p:spPr>
          <a:xfrm>
            <a:off x="4589776" y="4740990"/>
            <a:ext cx="3046988" cy="20313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9"/>
          <p:cNvSpPr txBox="1"/>
          <p:nvPr/>
        </p:nvSpPr>
        <p:spPr>
          <a:xfrm>
            <a:off x="870433" y="1801383"/>
            <a:ext cx="9261857" cy="31393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err="1">
                <a:solidFill>
                  <a:schemeClr val="dk1"/>
                </a:solidFill>
                <a:latin typeface="Arial"/>
                <a:ea typeface="Arial"/>
                <a:cs typeface="Arial"/>
                <a:sym typeface="Arial"/>
              </a:rPr>
              <a:t>Dezvoltarea</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morală</a:t>
            </a:r>
            <a:r>
              <a:rPr lang="en-US" sz="1800" b="1" dirty="0">
                <a:solidFill>
                  <a:schemeClr val="dk1"/>
                </a:solidFill>
                <a:latin typeface="Arial"/>
                <a:ea typeface="Arial"/>
                <a:cs typeface="Arial"/>
                <a:sym typeface="Arial"/>
              </a:rPr>
              <a:t> se </a:t>
            </a:r>
            <a:r>
              <a:rPr lang="en-US" sz="1800" b="1" dirty="0" err="1">
                <a:solidFill>
                  <a:schemeClr val="dk1"/>
                </a:solidFill>
                <a:latin typeface="Arial"/>
                <a:ea typeface="Arial"/>
                <a:cs typeface="Arial"/>
                <a:sym typeface="Arial"/>
              </a:rPr>
              <a:t>referă</a:t>
            </a:r>
            <a:r>
              <a:rPr lang="en-US" sz="1800" b="1" dirty="0">
                <a:solidFill>
                  <a:schemeClr val="dk1"/>
                </a:solidFill>
                <a:latin typeface="Arial"/>
                <a:ea typeface="Arial"/>
                <a:cs typeface="Arial"/>
                <a:sym typeface="Arial"/>
              </a:rPr>
              <a:t> la </a:t>
            </a:r>
            <a:r>
              <a:rPr lang="en-US" sz="1800" b="1" dirty="0" err="1">
                <a:solidFill>
                  <a:schemeClr val="dk1"/>
                </a:solidFill>
                <a:latin typeface="Arial"/>
                <a:ea typeface="Arial"/>
                <a:cs typeface="Arial"/>
                <a:sym typeface="Arial"/>
              </a:rPr>
              <a:t>schimbările</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și</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transformările</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în</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conștiința</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morală</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și</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în</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evaluarea</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valorilor</a:t>
            </a:r>
            <a:r>
              <a:rPr lang="en-US" sz="1800" b="1" dirty="0">
                <a:solidFill>
                  <a:schemeClr val="dk1"/>
                </a:solidFill>
                <a:latin typeface="Arial"/>
                <a:ea typeface="Arial"/>
                <a:cs typeface="Arial"/>
                <a:sym typeface="Arial"/>
              </a:rPr>
              <a:t> morale </a:t>
            </a:r>
            <a:r>
              <a:rPr lang="en-US" sz="1800" b="1" dirty="0" err="1">
                <a:solidFill>
                  <a:schemeClr val="dk1"/>
                </a:solidFill>
                <a:latin typeface="Arial"/>
                <a:ea typeface="Arial"/>
                <a:cs typeface="Arial"/>
                <a:sym typeface="Arial"/>
              </a:rPr>
              <a:t>și</a:t>
            </a:r>
            <a:r>
              <a:rPr lang="en-US" sz="1800" b="1" dirty="0">
                <a:solidFill>
                  <a:schemeClr val="dk1"/>
                </a:solidFill>
                <a:latin typeface="Arial"/>
                <a:ea typeface="Arial"/>
                <a:cs typeface="Arial"/>
                <a:sym typeface="Arial"/>
              </a:rPr>
              <a:t> a </a:t>
            </a:r>
            <a:r>
              <a:rPr lang="en-US" sz="1800" b="1" dirty="0" err="1">
                <a:solidFill>
                  <a:schemeClr val="dk1"/>
                </a:solidFill>
                <a:latin typeface="Arial"/>
                <a:ea typeface="Arial"/>
                <a:cs typeface="Arial"/>
                <a:sym typeface="Arial"/>
              </a:rPr>
              <a:t>comportamentului</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pe</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măsură</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ce</a:t>
            </a:r>
            <a:r>
              <a:rPr lang="en-US" sz="1800" b="1" dirty="0">
                <a:solidFill>
                  <a:schemeClr val="dk1"/>
                </a:solidFill>
                <a:latin typeface="Arial"/>
                <a:ea typeface="Arial"/>
                <a:cs typeface="Arial"/>
                <a:sym typeface="Arial"/>
              </a:rPr>
              <a:t> o </a:t>
            </a:r>
            <a:r>
              <a:rPr lang="en-US" sz="1800" b="1" dirty="0" err="1">
                <a:solidFill>
                  <a:schemeClr val="dk1"/>
                </a:solidFill>
                <a:latin typeface="Arial"/>
                <a:ea typeface="Arial"/>
                <a:cs typeface="Arial"/>
                <a:sym typeface="Arial"/>
              </a:rPr>
              <a:t>persoană</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îmbătrânește</a:t>
            </a:r>
            <a:r>
              <a:rPr lang="en-US" sz="1800" b="1" dirty="0">
                <a:solidFill>
                  <a:schemeClr val="dk1"/>
                </a:solidFill>
                <a:latin typeface="Arial"/>
                <a:ea typeface="Arial"/>
                <a:cs typeface="Arial"/>
                <a:sym typeface="Arial"/>
              </a:rPr>
              <a:t>. </a:t>
            </a:r>
            <a:endParaRPr dirty="0"/>
          </a:p>
          <a:p>
            <a:pPr marL="0" marR="0" lvl="0" indent="0" algn="l" rtl="0">
              <a:spcBef>
                <a:spcPts val="0"/>
              </a:spcBef>
              <a:spcAft>
                <a:spcPts val="0"/>
              </a:spcAft>
              <a:buNone/>
            </a:pPr>
            <a:endParaRPr sz="1800" b="1" dirty="0">
              <a:solidFill>
                <a:schemeClr val="dk1"/>
              </a:solidFill>
              <a:latin typeface="Arial"/>
              <a:ea typeface="Arial"/>
              <a:cs typeface="Arial"/>
              <a:sym typeface="Arial"/>
            </a:endParaRPr>
          </a:p>
          <a:p>
            <a:pPr marL="0" marR="0" lvl="0" indent="0" algn="l" rtl="0">
              <a:spcBef>
                <a:spcPts val="0"/>
              </a:spcBef>
              <a:spcAft>
                <a:spcPts val="0"/>
              </a:spcAft>
              <a:buNone/>
            </a:pPr>
            <a:r>
              <a:rPr lang="en-US" sz="1800" b="1" dirty="0" err="1">
                <a:solidFill>
                  <a:schemeClr val="dk1"/>
                </a:solidFill>
                <a:latin typeface="Arial"/>
                <a:ea typeface="Arial"/>
                <a:cs typeface="Arial"/>
                <a:sym typeface="Arial"/>
              </a:rPr>
              <a:t>Iată</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câteva</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aspecte</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relevante</a:t>
            </a:r>
            <a:r>
              <a:rPr lang="en-US" sz="1800" b="1" dirty="0">
                <a:solidFill>
                  <a:schemeClr val="dk1"/>
                </a:solidFill>
                <a:latin typeface="Arial"/>
                <a:ea typeface="Arial"/>
                <a:cs typeface="Arial"/>
                <a:sym typeface="Arial"/>
              </a:rPr>
              <a:t> ale </a:t>
            </a:r>
            <a:r>
              <a:rPr lang="en-US" sz="1800" b="1" dirty="0" err="1">
                <a:solidFill>
                  <a:schemeClr val="dk1"/>
                </a:solidFill>
                <a:latin typeface="Arial"/>
                <a:ea typeface="Arial"/>
                <a:cs typeface="Arial"/>
                <a:sym typeface="Arial"/>
              </a:rPr>
              <a:t>dezvoltării</a:t>
            </a:r>
            <a:r>
              <a:rPr lang="en-US" sz="1800" b="1" dirty="0">
                <a:solidFill>
                  <a:schemeClr val="dk1"/>
                </a:solidFill>
                <a:latin typeface="Arial"/>
                <a:ea typeface="Arial"/>
                <a:cs typeface="Arial"/>
                <a:sym typeface="Arial"/>
              </a:rPr>
              <a:t> morale la </a:t>
            </a:r>
            <a:r>
              <a:rPr lang="en-US" sz="1800" b="1" dirty="0" err="1">
                <a:solidFill>
                  <a:schemeClr val="dk1"/>
                </a:solidFill>
                <a:latin typeface="Arial"/>
                <a:ea typeface="Arial"/>
                <a:cs typeface="Arial"/>
                <a:sym typeface="Arial"/>
              </a:rPr>
              <a:t>vârstnici</a:t>
            </a:r>
            <a:r>
              <a:rPr lang="en-US" sz="1800" b="1" dirty="0">
                <a:solidFill>
                  <a:schemeClr val="dk1"/>
                </a:solidFill>
                <a:latin typeface="Arial"/>
                <a:ea typeface="Arial"/>
                <a:cs typeface="Arial"/>
                <a:sym typeface="Arial"/>
              </a:rPr>
              <a:t>:</a:t>
            </a:r>
            <a:endParaRPr dirty="0"/>
          </a:p>
          <a:p>
            <a:pPr marL="0" marR="0" lvl="0" indent="0" algn="l" rtl="0">
              <a:spcBef>
                <a:spcPts val="0"/>
              </a:spcBef>
              <a:spcAft>
                <a:spcPts val="0"/>
              </a:spcAft>
              <a:buNone/>
            </a:pPr>
            <a:endParaRPr sz="1800" b="1" dirty="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800"/>
              <a:buFont typeface="Noto Sans Symbols"/>
              <a:buChar char="✔"/>
            </a:pPr>
            <a:r>
              <a:rPr lang="en-US" sz="1800" b="1" dirty="0" err="1">
                <a:solidFill>
                  <a:schemeClr val="dk1"/>
                </a:solidFill>
                <a:latin typeface="Arial"/>
                <a:ea typeface="Arial"/>
                <a:cs typeface="Arial"/>
                <a:sym typeface="Arial"/>
              </a:rPr>
              <a:t>Reflectarea</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asupra</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valorilor</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și</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principiilor</a:t>
            </a:r>
            <a:endParaRPr dirty="0"/>
          </a:p>
          <a:p>
            <a:pPr marL="0" marR="0" lvl="0" indent="0" algn="l" rtl="0">
              <a:spcBef>
                <a:spcPts val="0"/>
              </a:spcBef>
              <a:spcAft>
                <a:spcPts val="0"/>
              </a:spcAft>
              <a:buNone/>
            </a:pPr>
            <a:endParaRPr sz="1800" b="1" dirty="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800"/>
              <a:buFont typeface="Noto Sans Symbols"/>
              <a:buChar char="✔"/>
            </a:pPr>
            <a:r>
              <a:rPr lang="en-US" sz="1800" b="1" dirty="0" err="1">
                <a:solidFill>
                  <a:schemeClr val="dk1"/>
                </a:solidFill>
                <a:latin typeface="Arial"/>
                <a:ea typeface="Arial"/>
                <a:cs typeface="Arial"/>
                <a:sym typeface="Arial"/>
              </a:rPr>
              <a:t>Înțelepciunea</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morală</a:t>
            </a:r>
            <a:endParaRPr dirty="0"/>
          </a:p>
          <a:p>
            <a:pPr marL="0" marR="0" lvl="0" indent="0" algn="l" rtl="0">
              <a:spcBef>
                <a:spcPts val="0"/>
              </a:spcBef>
              <a:spcAft>
                <a:spcPts val="0"/>
              </a:spcAft>
              <a:buNone/>
            </a:pPr>
            <a:endParaRPr sz="1800" b="1" dirty="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800"/>
              <a:buFont typeface="Noto Sans Symbols"/>
              <a:buChar char="✔"/>
            </a:pPr>
            <a:r>
              <a:rPr lang="en-US" sz="1800" b="1" dirty="0" err="1">
                <a:solidFill>
                  <a:schemeClr val="dk1"/>
                </a:solidFill>
                <a:latin typeface="Arial"/>
                <a:ea typeface="Arial"/>
                <a:cs typeface="Arial"/>
                <a:sym typeface="Arial"/>
              </a:rPr>
              <a:t>Empatie</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și</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compasiune</a:t>
            </a:r>
            <a:endParaRPr sz="1800" dirty="0">
              <a:solidFill>
                <a:schemeClr val="dk1"/>
              </a:solidFill>
              <a:latin typeface="Arial"/>
              <a:ea typeface="Arial"/>
              <a:cs typeface="Arial"/>
              <a:sym typeface="Arial"/>
            </a:endParaRPr>
          </a:p>
        </p:txBody>
      </p:sp>
      <p:pic>
        <p:nvPicPr>
          <p:cNvPr id="230" name="Google Shape;230;p9"/>
          <p:cNvPicPr preferRelativeResize="0"/>
          <p:nvPr/>
        </p:nvPicPr>
        <p:blipFill rotWithShape="1">
          <a:blip r:embed="rId3">
            <a:alphaModFix/>
          </a:blip>
          <a:srcRect/>
          <a:stretch/>
        </p:blipFill>
        <p:spPr>
          <a:xfrm>
            <a:off x="4910328" y="4265676"/>
            <a:ext cx="2592324" cy="259232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2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29">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2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TotalTime>
  <Words>2576</Words>
  <Application>Microsoft Office PowerPoint</Application>
  <PresentationFormat>Ecran lat</PresentationFormat>
  <Paragraphs>338</Paragraphs>
  <Slides>31</Slides>
  <Notes>31</Notes>
  <HiddenSlides>0</HiddenSlides>
  <MMClips>0</MMClips>
  <ScaleCrop>false</ScaleCrop>
  <HeadingPairs>
    <vt:vector size="6" baseType="variant">
      <vt:variant>
        <vt:lpstr>Fonturi utilizate</vt:lpstr>
      </vt:variant>
      <vt:variant>
        <vt:i4>6</vt:i4>
      </vt:variant>
      <vt:variant>
        <vt:lpstr>Temă</vt:lpstr>
      </vt:variant>
      <vt:variant>
        <vt:i4>1</vt:i4>
      </vt:variant>
      <vt:variant>
        <vt:lpstr>Titluri diapozitive</vt:lpstr>
      </vt:variant>
      <vt:variant>
        <vt:i4>31</vt:i4>
      </vt:variant>
    </vt:vector>
  </HeadingPairs>
  <TitlesOfParts>
    <vt:vector size="38" baseType="lpstr">
      <vt:lpstr>Open Sans</vt:lpstr>
      <vt:lpstr>Arial</vt:lpstr>
      <vt:lpstr>Noto Sans Symbols</vt:lpstr>
      <vt:lpstr>Calibri</vt:lpstr>
      <vt:lpstr>Play</vt:lpstr>
      <vt:lpstr>Batang</vt:lpstr>
      <vt:lpstr>Office Theme</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Maroussia Terrana Euroform RFS</dc:creator>
  <cp:lastModifiedBy>global help</cp:lastModifiedBy>
  <cp:revision>6</cp:revision>
  <dcterms:created xsi:type="dcterms:W3CDTF">2023-11-20T16:36:50Z</dcterms:created>
  <dcterms:modified xsi:type="dcterms:W3CDTF">2024-09-17T16:05:47Z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0x010100704A577B069DD443BDB0C16D2EF8AD49</vt:lpwstr>
  </property>
</Properties>
</file>